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Layouts/slideLayout15.xml" ContentType="application/vnd.openxmlformats-officedocument.presentationml.slideLayout+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 id="2147483711" r:id="rId2"/>
  </p:sldMasterIdLst>
  <p:notesMasterIdLst>
    <p:notesMasterId r:id="rId39"/>
  </p:notesMasterIdLst>
  <p:sldIdLst>
    <p:sldId id="258" r:id="rId3"/>
    <p:sldId id="287" r:id="rId4"/>
    <p:sldId id="259" r:id="rId5"/>
    <p:sldId id="288" r:id="rId6"/>
    <p:sldId id="260" r:id="rId7"/>
    <p:sldId id="261" r:id="rId8"/>
    <p:sldId id="262" r:id="rId9"/>
    <p:sldId id="263" r:id="rId10"/>
    <p:sldId id="264" r:id="rId11"/>
    <p:sldId id="265" r:id="rId12"/>
    <p:sldId id="266" r:id="rId13"/>
    <p:sldId id="289" r:id="rId14"/>
    <p:sldId id="267" r:id="rId15"/>
    <p:sldId id="268" r:id="rId16"/>
    <p:sldId id="290" r:id="rId17"/>
    <p:sldId id="291" r:id="rId18"/>
    <p:sldId id="269" r:id="rId19"/>
    <p:sldId id="270" r:id="rId20"/>
    <p:sldId id="271" r:id="rId21"/>
    <p:sldId id="272" r:id="rId22"/>
    <p:sldId id="274" r:id="rId23"/>
    <p:sldId id="295" r:id="rId24"/>
    <p:sldId id="292" r:id="rId25"/>
    <p:sldId id="293" r:id="rId26"/>
    <p:sldId id="273" r:id="rId27"/>
    <p:sldId id="275" r:id="rId28"/>
    <p:sldId id="276" r:id="rId29"/>
    <p:sldId id="294" r:id="rId30"/>
    <p:sldId id="277" r:id="rId31"/>
    <p:sldId id="278" r:id="rId32"/>
    <p:sldId id="279" r:id="rId33"/>
    <p:sldId id="280" r:id="rId34"/>
    <p:sldId id="282" r:id="rId35"/>
    <p:sldId id="283" r:id="rId36"/>
    <p:sldId id="286" r:id="rId37"/>
    <p:sldId id="296" r:id="rId3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1287" autoAdjust="0"/>
    <p:restoredTop sz="94660"/>
  </p:normalViewPr>
  <p:slideViewPr>
    <p:cSldViewPr>
      <p:cViewPr varScale="1">
        <p:scale>
          <a:sx n="89" d="100"/>
          <a:sy n="89" d="100"/>
        </p:scale>
        <p:origin x="-120" y="-33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en-US"/>
          </a:p>
        </p:txBody>
      </p:sp>
      <p:sp>
        <p:nvSpPr>
          <p:cNvPr id="40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endParaRPr lang="en-US"/>
          </a:p>
        </p:txBody>
      </p:sp>
      <p:sp>
        <p:nvSpPr>
          <p:cNvPr id="40964"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0BB70840-6CC6-4AE2-8F8E-F8242FE6685A}"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1B066D43-B1B5-4F8C-9B70-3A6DAFE93B74}" type="slidenum">
              <a:rPr lang="en-US" smtClean="0">
                <a:cs typeface="Arial" charset="0"/>
              </a:rPr>
              <a:pPr/>
              <a:t>1</a:t>
            </a:fld>
            <a:endParaRPr lang="en-US" smtClean="0">
              <a:cs typeface="Arial" charset="0"/>
            </a:endParaRPr>
          </a:p>
        </p:txBody>
      </p:sp>
      <p:sp>
        <p:nvSpPr>
          <p:cNvPr id="41987" name="Rectangle 2"/>
          <p:cNvSpPr>
            <a:spLocks noRo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E782C5FB-9B36-4382-8074-8DD13C590988}" type="slidenum">
              <a:rPr lang="en-US" smtClean="0">
                <a:cs typeface="Arial" charset="0"/>
              </a:rPr>
              <a:pPr/>
              <a:t>10</a:t>
            </a:fld>
            <a:endParaRPr lang="en-US" smtClean="0">
              <a:cs typeface="Arial" charset="0"/>
            </a:endParaRPr>
          </a:p>
        </p:txBody>
      </p:sp>
      <p:sp>
        <p:nvSpPr>
          <p:cNvPr id="51203" name="Rectangle 2"/>
          <p:cNvSpPr>
            <a:spLocks noRo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60A657E0-FECA-4028-8982-4A8AB6B8626A}" type="slidenum">
              <a:rPr lang="en-US" smtClean="0">
                <a:cs typeface="Arial" charset="0"/>
              </a:rPr>
              <a:pPr/>
              <a:t>11</a:t>
            </a:fld>
            <a:endParaRPr lang="en-US" smtClean="0">
              <a:cs typeface="Arial" charset="0"/>
            </a:endParaRPr>
          </a:p>
        </p:txBody>
      </p:sp>
      <p:sp>
        <p:nvSpPr>
          <p:cNvPr id="52227" name="Rectangle 2"/>
          <p:cNvSpPr>
            <a:spLocks noRo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805F440B-F2A5-400F-9B47-7004D4EFF7BD}" type="slidenum">
              <a:rPr lang="en-US" smtClean="0">
                <a:cs typeface="Arial" charset="0"/>
              </a:rPr>
              <a:pPr/>
              <a:t>12</a:t>
            </a:fld>
            <a:endParaRPr lang="en-US" smtClean="0">
              <a:cs typeface="Arial" charset="0"/>
            </a:endParaRPr>
          </a:p>
        </p:txBody>
      </p:sp>
      <p:sp>
        <p:nvSpPr>
          <p:cNvPr id="53251" name="Rectangle 2"/>
          <p:cNvSpPr>
            <a:spLocks noRo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427E5498-21B4-46E9-9D27-6F1BC93DCC44}" type="slidenum">
              <a:rPr lang="en-US" smtClean="0">
                <a:cs typeface="Arial" charset="0"/>
              </a:rPr>
              <a:pPr/>
              <a:t>13</a:t>
            </a:fld>
            <a:endParaRPr lang="en-US" smtClean="0">
              <a:cs typeface="Arial" charset="0"/>
            </a:endParaRPr>
          </a:p>
        </p:txBody>
      </p:sp>
      <p:sp>
        <p:nvSpPr>
          <p:cNvPr id="54275" name="Rectangle 2"/>
          <p:cNvSpPr>
            <a:spLocks noRo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7D632EA5-573B-4EDB-A1F8-A8EB043D4778}" type="slidenum">
              <a:rPr lang="en-US" smtClean="0">
                <a:cs typeface="Arial" charset="0"/>
              </a:rPr>
              <a:pPr/>
              <a:t>14</a:t>
            </a:fld>
            <a:endParaRPr lang="en-US" smtClean="0">
              <a:cs typeface="Arial" charset="0"/>
            </a:endParaRPr>
          </a:p>
        </p:txBody>
      </p:sp>
      <p:sp>
        <p:nvSpPr>
          <p:cNvPr id="55299" name="Rectangle 2"/>
          <p:cNvSpPr>
            <a:spLocks noRo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92AE0DA0-F93C-454B-B0C7-536008B45B03}" type="slidenum">
              <a:rPr lang="en-US" smtClean="0">
                <a:cs typeface="Arial" charset="0"/>
              </a:rPr>
              <a:pPr/>
              <a:t>15</a:t>
            </a:fld>
            <a:endParaRPr lang="en-US" smtClean="0">
              <a:cs typeface="Arial" charset="0"/>
            </a:endParaRPr>
          </a:p>
        </p:txBody>
      </p:sp>
      <p:sp>
        <p:nvSpPr>
          <p:cNvPr id="56323" name="Rectangle 2"/>
          <p:cNvSpPr>
            <a:spLocks noRo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210870B9-819D-4351-972C-4F4936DEADA3}" type="slidenum">
              <a:rPr lang="en-US" smtClean="0">
                <a:solidFill>
                  <a:srgbClr val="000000"/>
                </a:solidFill>
                <a:cs typeface="Arial" charset="0"/>
              </a:rPr>
              <a:pPr/>
              <a:t>16</a:t>
            </a:fld>
            <a:endParaRPr lang="en-US" smtClean="0">
              <a:solidFill>
                <a:srgbClr val="000000"/>
              </a:solidFill>
              <a:cs typeface="Arial" charset="0"/>
            </a:endParaRPr>
          </a:p>
        </p:txBody>
      </p:sp>
      <p:sp>
        <p:nvSpPr>
          <p:cNvPr id="57347" name="Rectangle 2"/>
          <p:cNvSpPr>
            <a:spLocks noRo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4C4D0B74-370A-4D43-8241-742A71C046DA}" type="slidenum">
              <a:rPr lang="en-US" smtClean="0">
                <a:cs typeface="Arial" charset="0"/>
              </a:rPr>
              <a:pPr/>
              <a:t>17</a:t>
            </a:fld>
            <a:endParaRPr lang="en-US" smtClean="0">
              <a:cs typeface="Arial" charset="0"/>
            </a:endParaRPr>
          </a:p>
        </p:txBody>
      </p:sp>
      <p:sp>
        <p:nvSpPr>
          <p:cNvPr id="58371" name="Rectangle 2"/>
          <p:cNvSpPr>
            <a:spLocks noRo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BEDBD641-4F58-43DF-A0B0-641A1231539E}" type="slidenum">
              <a:rPr lang="en-US" smtClean="0">
                <a:cs typeface="Arial" charset="0"/>
              </a:rPr>
              <a:pPr/>
              <a:t>18</a:t>
            </a:fld>
            <a:endParaRPr lang="en-US" smtClean="0">
              <a:cs typeface="Arial" charset="0"/>
            </a:endParaRPr>
          </a:p>
        </p:txBody>
      </p:sp>
      <p:sp>
        <p:nvSpPr>
          <p:cNvPr id="59395" name="Rectangle 2"/>
          <p:cNvSpPr>
            <a:spLocks noRo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A59803B9-E2AE-42E3-98F4-242F907CF0B7}" type="slidenum">
              <a:rPr lang="en-US" smtClean="0">
                <a:cs typeface="Arial" charset="0"/>
              </a:rPr>
              <a:pPr/>
              <a:t>19</a:t>
            </a:fld>
            <a:endParaRPr lang="en-US" smtClean="0">
              <a:cs typeface="Arial" charset="0"/>
            </a:endParaRPr>
          </a:p>
        </p:txBody>
      </p:sp>
      <p:sp>
        <p:nvSpPr>
          <p:cNvPr id="60419" name="Rectangle 2"/>
          <p:cNvSpPr>
            <a:spLocks noRot="1" noChangeArrowheads="1" noTextEdit="1"/>
          </p:cNvSpPr>
          <p:nvPr>
            <p:ph type="sldImg"/>
          </p:nvPr>
        </p:nvSpPr>
        <p:spPr>
          <a:ln/>
        </p:spPr>
      </p:sp>
      <p:sp>
        <p:nvSpPr>
          <p:cNvPr id="604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7A606008-28CC-4825-A8B1-F6A26A4F7739}" type="slidenum">
              <a:rPr lang="en-US" smtClean="0">
                <a:cs typeface="Arial" charset="0"/>
              </a:rPr>
              <a:pPr/>
              <a:t>2</a:t>
            </a:fld>
            <a:endParaRPr lang="en-US" smtClean="0">
              <a:cs typeface="Arial" charset="0"/>
            </a:endParaRPr>
          </a:p>
        </p:txBody>
      </p:sp>
      <p:sp>
        <p:nvSpPr>
          <p:cNvPr id="43011" name="Rectangle 2"/>
          <p:cNvSpPr>
            <a:spLocks noRo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4ECB2D2F-D544-43BE-985A-D05650013BC7}" type="slidenum">
              <a:rPr lang="en-US" smtClean="0">
                <a:cs typeface="Arial" charset="0"/>
              </a:rPr>
              <a:pPr/>
              <a:t>20</a:t>
            </a:fld>
            <a:endParaRPr lang="en-US" smtClean="0">
              <a:cs typeface="Arial" charset="0"/>
            </a:endParaRPr>
          </a:p>
        </p:txBody>
      </p:sp>
      <p:sp>
        <p:nvSpPr>
          <p:cNvPr id="61443" name="Rectangle 2"/>
          <p:cNvSpPr>
            <a:spLocks noRo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3B4F9283-94E5-4E07-ADBC-B4C7EC6D822D}" type="slidenum">
              <a:rPr lang="en-US" smtClean="0">
                <a:cs typeface="Arial" charset="0"/>
              </a:rPr>
              <a:pPr/>
              <a:t>21</a:t>
            </a:fld>
            <a:endParaRPr lang="en-US" smtClean="0">
              <a:cs typeface="Arial" charset="0"/>
            </a:endParaRPr>
          </a:p>
        </p:txBody>
      </p:sp>
      <p:sp>
        <p:nvSpPr>
          <p:cNvPr id="62467" name="Rectangle 2"/>
          <p:cNvSpPr>
            <a:spLocks noRot="1" noChangeArrowheads="1" noTextEdit="1"/>
          </p:cNvSpPr>
          <p:nvPr>
            <p:ph type="sldImg"/>
          </p:nvPr>
        </p:nvSpPr>
        <p:spPr>
          <a:ln/>
        </p:spPr>
      </p:sp>
      <p:sp>
        <p:nvSpPr>
          <p:cNvPr id="6246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p:spPr>
        <p:txBody>
          <a:bodyPr/>
          <a:lstStyle/>
          <a:p>
            <a:endParaRPr lang="en-US" smtClean="0"/>
          </a:p>
        </p:txBody>
      </p:sp>
      <p:sp>
        <p:nvSpPr>
          <p:cNvPr id="4" name="Slide Number Placeholder 3"/>
          <p:cNvSpPr>
            <a:spLocks noGrp="1"/>
          </p:cNvSpPr>
          <p:nvPr>
            <p:ph type="sldNum" sz="quarter" idx="5"/>
          </p:nvPr>
        </p:nvSpPr>
        <p:spPr/>
        <p:txBody>
          <a:bodyPr/>
          <a:lstStyle/>
          <a:p>
            <a:pPr>
              <a:defRPr/>
            </a:pPr>
            <a:fld id="{FB53A983-E734-4AAA-A0AA-F8F7C8526644}" type="slidenum">
              <a:rPr lang="en-US" smtClean="0"/>
              <a:pPr>
                <a:defRPr/>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3025E03C-A583-42C5-810B-A7252822C1A6}" type="slidenum">
              <a:rPr lang="en-US" smtClean="0">
                <a:cs typeface="Arial" charset="0"/>
              </a:rPr>
              <a:pPr/>
              <a:t>23</a:t>
            </a:fld>
            <a:endParaRPr lang="en-US" smtClean="0">
              <a:cs typeface="Arial" charset="0"/>
            </a:endParaRPr>
          </a:p>
        </p:txBody>
      </p:sp>
      <p:sp>
        <p:nvSpPr>
          <p:cNvPr id="64515" name="Rectangle 2"/>
          <p:cNvSpPr>
            <a:spLocks noRot="1" noChangeArrowheads="1" noTextEdit="1"/>
          </p:cNvSpPr>
          <p:nvPr>
            <p:ph type="sldImg"/>
          </p:nvPr>
        </p:nvSpPr>
        <p:spPr>
          <a:ln/>
        </p:spPr>
      </p:sp>
      <p:sp>
        <p:nvSpPr>
          <p:cNvPr id="6451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2E38525B-967A-4EB5-ADF3-63783B208473}" type="slidenum">
              <a:rPr lang="en-US" smtClean="0">
                <a:cs typeface="Arial" charset="0"/>
              </a:rPr>
              <a:pPr/>
              <a:t>24</a:t>
            </a:fld>
            <a:endParaRPr lang="en-US" smtClean="0">
              <a:cs typeface="Arial" charset="0"/>
            </a:endParaRPr>
          </a:p>
        </p:txBody>
      </p:sp>
      <p:sp>
        <p:nvSpPr>
          <p:cNvPr id="65539" name="Rectangle 2"/>
          <p:cNvSpPr>
            <a:spLocks noRot="1" noChangeArrowheads="1" noTextEdit="1"/>
          </p:cNvSpPr>
          <p:nvPr>
            <p:ph type="sldImg"/>
          </p:nvPr>
        </p:nvSpPr>
        <p:spPr>
          <a:ln/>
        </p:spPr>
      </p:sp>
      <p:sp>
        <p:nvSpPr>
          <p:cNvPr id="6554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B974D48D-761F-4107-9C98-8DFF0D3E1029}" type="slidenum">
              <a:rPr lang="en-US" smtClean="0">
                <a:cs typeface="Arial" charset="0"/>
              </a:rPr>
              <a:pPr/>
              <a:t>25</a:t>
            </a:fld>
            <a:endParaRPr lang="en-US" smtClean="0">
              <a:cs typeface="Arial" charset="0"/>
            </a:endParaRPr>
          </a:p>
        </p:txBody>
      </p:sp>
      <p:sp>
        <p:nvSpPr>
          <p:cNvPr id="66563" name="Rectangle 2"/>
          <p:cNvSpPr>
            <a:spLocks noRo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639A33E5-CEFE-4643-97C6-1A9883AA78FC}" type="slidenum">
              <a:rPr lang="en-US" smtClean="0">
                <a:cs typeface="Arial" charset="0"/>
              </a:rPr>
              <a:pPr/>
              <a:t>26</a:t>
            </a:fld>
            <a:endParaRPr lang="en-US" smtClean="0">
              <a:cs typeface="Arial" charset="0"/>
            </a:endParaRPr>
          </a:p>
        </p:txBody>
      </p:sp>
      <p:sp>
        <p:nvSpPr>
          <p:cNvPr id="67587" name="Rectangle 2"/>
          <p:cNvSpPr>
            <a:spLocks noRo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5862F63F-3188-4941-BE9B-335236D11D6F}" type="slidenum">
              <a:rPr lang="en-US" smtClean="0">
                <a:cs typeface="Arial" charset="0"/>
              </a:rPr>
              <a:pPr/>
              <a:t>27</a:t>
            </a:fld>
            <a:endParaRPr lang="en-US" smtClean="0">
              <a:cs typeface="Arial" charset="0"/>
            </a:endParaRPr>
          </a:p>
        </p:txBody>
      </p:sp>
      <p:sp>
        <p:nvSpPr>
          <p:cNvPr id="68611" name="Rectangle 2"/>
          <p:cNvSpPr>
            <a:spLocks noRot="1" noChangeArrowheads="1" noTextEdit="1"/>
          </p:cNvSpPr>
          <p:nvPr>
            <p:ph type="sldImg"/>
          </p:nvPr>
        </p:nvSpPr>
        <p:spPr>
          <a:ln/>
        </p:spPr>
      </p:sp>
      <p:sp>
        <p:nvSpPr>
          <p:cNvPr id="6861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p>
            <a:fld id="{0108FB11-8FE2-4FEA-9E96-895A2BF3A9DE}" type="slidenum">
              <a:rPr lang="en-US" smtClean="0">
                <a:cs typeface="Arial" charset="0"/>
              </a:rPr>
              <a:pPr/>
              <a:t>28</a:t>
            </a:fld>
            <a:endParaRPr lang="en-US" smtClean="0">
              <a:cs typeface="Arial" charset="0"/>
            </a:endParaRPr>
          </a:p>
        </p:txBody>
      </p:sp>
      <p:sp>
        <p:nvSpPr>
          <p:cNvPr id="69635" name="Rectangle 2"/>
          <p:cNvSpPr>
            <a:spLocks noRot="1" noChangeArrowheads="1" noTextEdit="1"/>
          </p:cNvSpPr>
          <p:nvPr>
            <p:ph type="sldImg"/>
          </p:nvPr>
        </p:nvSpPr>
        <p:spPr>
          <a:ln/>
        </p:spPr>
      </p:sp>
      <p:sp>
        <p:nvSpPr>
          <p:cNvPr id="6963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p>
            <a:fld id="{AAACF09B-D100-4B1A-868C-3EE9FDE45B0E}" type="slidenum">
              <a:rPr lang="en-US" smtClean="0">
                <a:cs typeface="Arial" charset="0"/>
              </a:rPr>
              <a:pPr/>
              <a:t>29</a:t>
            </a:fld>
            <a:endParaRPr lang="en-US" smtClean="0">
              <a:cs typeface="Arial" charset="0"/>
            </a:endParaRPr>
          </a:p>
        </p:txBody>
      </p:sp>
      <p:sp>
        <p:nvSpPr>
          <p:cNvPr id="70659" name="Rectangle 2"/>
          <p:cNvSpPr>
            <a:spLocks noRot="1" noChangeArrowheads="1" noTextEdit="1"/>
          </p:cNvSpPr>
          <p:nvPr>
            <p:ph type="sldImg"/>
          </p:nvPr>
        </p:nvSpPr>
        <p:spPr>
          <a:ln/>
        </p:spPr>
      </p:sp>
      <p:sp>
        <p:nvSpPr>
          <p:cNvPr id="7066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9C4730B1-90D7-449A-9D1E-C95EA61B152F}" type="slidenum">
              <a:rPr lang="en-US" smtClean="0">
                <a:cs typeface="Arial" charset="0"/>
              </a:rPr>
              <a:pPr/>
              <a:t>3</a:t>
            </a:fld>
            <a:endParaRPr lang="en-US" smtClean="0">
              <a:cs typeface="Arial" charset="0"/>
            </a:endParaRPr>
          </a:p>
        </p:txBody>
      </p:sp>
      <p:sp>
        <p:nvSpPr>
          <p:cNvPr id="44035" name="Rectangle 2"/>
          <p:cNvSpPr>
            <a:spLocks noRo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98FBB697-C6E8-44FD-A682-3FE14444491E}" type="slidenum">
              <a:rPr lang="en-US" smtClean="0">
                <a:cs typeface="Arial" charset="0"/>
              </a:rPr>
              <a:pPr/>
              <a:t>30</a:t>
            </a:fld>
            <a:endParaRPr lang="en-US" smtClean="0">
              <a:cs typeface="Arial" charset="0"/>
            </a:endParaRPr>
          </a:p>
        </p:txBody>
      </p:sp>
      <p:sp>
        <p:nvSpPr>
          <p:cNvPr id="71683" name="Rectangle 2"/>
          <p:cNvSpPr>
            <a:spLocks noRot="1" noChangeArrowheads="1" noTextEdit="1"/>
          </p:cNvSpPr>
          <p:nvPr>
            <p:ph type="sldImg"/>
          </p:nvPr>
        </p:nvSpPr>
        <p:spPr>
          <a:ln/>
        </p:spPr>
      </p:sp>
      <p:sp>
        <p:nvSpPr>
          <p:cNvPr id="7168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p>
            <a:fld id="{503573DD-2EE0-48AB-AD2D-93CF59D11EC6}" type="slidenum">
              <a:rPr lang="en-US" smtClean="0">
                <a:cs typeface="Arial" charset="0"/>
              </a:rPr>
              <a:pPr/>
              <a:t>31</a:t>
            </a:fld>
            <a:endParaRPr lang="en-US" smtClean="0">
              <a:cs typeface="Arial" charset="0"/>
            </a:endParaRPr>
          </a:p>
        </p:txBody>
      </p:sp>
      <p:sp>
        <p:nvSpPr>
          <p:cNvPr id="72707" name="Rectangle 2"/>
          <p:cNvSpPr>
            <a:spLocks noRo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20798244-41EF-46FD-AE3B-A8D356133124}" type="slidenum">
              <a:rPr lang="en-US" smtClean="0">
                <a:cs typeface="Arial" charset="0"/>
              </a:rPr>
              <a:pPr/>
              <a:t>32</a:t>
            </a:fld>
            <a:endParaRPr lang="en-US" smtClean="0">
              <a:cs typeface="Arial" charset="0"/>
            </a:endParaRPr>
          </a:p>
        </p:txBody>
      </p:sp>
      <p:sp>
        <p:nvSpPr>
          <p:cNvPr id="73731" name="Rectangle 2"/>
          <p:cNvSpPr>
            <a:spLocks noRo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p>
            <a:fld id="{66BF0AA5-E46B-46C1-8B0F-26BDF0AC8DCD}" type="slidenum">
              <a:rPr lang="en-US" smtClean="0">
                <a:cs typeface="Arial" charset="0"/>
              </a:rPr>
              <a:pPr/>
              <a:t>33</a:t>
            </a:fld>
            <a:endParaRPr lang="en-US" smtClean="0">
              <a:cs typeface="Arial" charset="0"/>
            </a:endParaRPr>
          </a:p>
        </p:txBody>
      </p:sp>
      <p:sp>
        <p:nvSpPr>
          <p:cNvPr id="74755" name="Rectangle 2"/>
          <p:cNvSpPr>
            <a:spLocks noRot="1" noChangeArrowheads="1" noTextEdit="1"/>
          </p:cNvSpPr>
          <p:nvPr>
            <p:ph type="sldImg"/>
          </p:nvPr>
        </p:nvSpPr>
        <p:spPr>
          <a:ln/>
        </p:spPr>
      </p:sp>
      <p:sp>
        <p:nvSpPr>
          <p:cNvPr id="7475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p>
            <a:fld id="{E06AAD30-76E1-44F8-BDD4-0B5D2061D7FE}" type="slidenum">
              <a:rPr lang="en-US" smtClean="0">
                <a:cs typeface="Arial" charset="0"/>
              </a:rPr>
              <a:pPr/>
              <a:t>34</a:t>
            </a:fld>
            <a:endParaRPr lang="en-US" smtClean="0">
              <a:cs typeface="Arial" charset="0"/>
            </a:endParaRPr>
          </a:p>
        </p:txBody>
      </p:sp>
      <p:sp>
        <p:nvSpPr>
          <p:cNvPr id="75779" name="Rectangle 2"/>
          <p:cNvSpPr>
            <a:spLocks noRot="1" noChangeArrowheads="1" noTextEdit="1"/>
          </p:cNvSpPr>
          <p:nvPr>
            <p:ph type="sldImg"/>
          </p:nvPr>
        </p:nvSpPr>
        <p:spPr>
          <a:ln/>
        </p:spPr>
      </p:sp>
      <p:sp>
        <p:nvSpPr>
          <p:cNvPr id="7578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a:ln/>
        </p:spPr>
      </p:sp>
      <p:sp>
        <p:nvSpPr>
          <p:cNvPr id="76803" name="Notes Placeholder 2"/>
          <p:cNvSpPr>
            <a:spLocks noGrp="1"/>
          </p:cNvSpPr>
          <p:nvPr>
            <p:ph type="body" idx="1"/>
          </p:nvPr>
        </p:nvSpPr>
        <p:spPr>
          <a:noFill/>
          <a:ln/>
        </p:spPr>
        <p:txBody>
          <a:bodyPr/>
          <a:lstStyle/>
          <a:p>
            <a:endParaRPr lang="en-US" smtClean="0"/>
          </a:p>
        </p:txBody>
      </p:sp>
      <p:sp>
        <p:nvSpPr>
          <p:cNvPr id="4" name="Slide Number Placeholder 3"/>
          <p:cNvSpPr>
            <a:spLocks noGrp="1"/>
          </p:cNvSpPr>
          <p:nvPr>
            <p:ph type="sldNum" sz="quarter" idx="5"/>
          </p:nvPr>
        </p:nvSpPr>
        <p:spPr/>
        <p:txBody>
          <a:bodyPr/>
          <a:lstStyle/>
          <a:p>
            <a:pPr>
              <a:defRPr/>
            </a:pPr>
            <a:fld id="{F60FE501-4003-48FD-AA25-7FDC20163587}" type="slidenum">
              <a:rPr lang="en-US" smtClean="0"/>
              <a:pPr>
                <a:defRPr/>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BB70840-6CC6-4AE2-8F8E-F8242FE6685A}" type="slidenum">
              <a:rPr lang="en-US" smtClean="0"/>
              <a:pPr>
                <a:defRPr/>
              </a:pPr>
              <a:t>36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A4E4804D-806B-4626-B47C-CD243B1F18CB}" type="slidenum">
              <a:rPr lang="en-US" smtClean="0">
                <a:cs typeface="Arial" charset="0"/>
              </a:rPr>
              <a:pPr/>
              <a:t>4</a:t>
            </a:fld>
            <a:endParaRPr lang="en-US" smtClean="0">
              <a:cs typeface="Arial" charset="0"/>
            </a:endParaRPr>
          </a:p>
        </p:txBody>
      </p:sp>
      <p:sp>
        <p:nvSpPr>
          <p:cNvPr id="45059" name="Rectangle 2"/>
          <p:cNvSpPr>
            <a:spLocks noRo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FFD9BC6B-2B2E-4439-92F7-8187F3D7F748}" type="slidenum">
              <a:rPr lang="en-US" smtClean="0">
                <a:cs typeface="Arial" charset="0"/>
              </a:rPr>
              <a:pPr/>
              <a:t>5</a:t>
            </a:fld>
            <a:endParaRPr lang="en-US" smtClean="0">
              <a:cs typeface="Arial" charset="0"/>
            </a:endParaRPr>
          </a:p>
        </p:txBody>
      </p:sp>
      <p:sp>
        <p:nvSpPr>
          <p:cNvPr id="46083" name="Rectangle 2"/>
          <p:cNvSpPr>
            <a:spLocks noRo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A686432B-B2E8-4300-96FB-F09263915DF5}" type="slidenum">
              <a:rPr lang="en-US" smtClean="0">
                <a:cs typeface="Arial" charset="0"/>
              </a:rPr>
              <a:pPr/>
              <a:t>6</a:t>
            </a:fld>
            <a:endParaRPr lang="en-US" smtClean="0">
              <a:cs typeface="Arial" charset="0"/>
            </a:endParaRPr>
          </a:p>
        </p:txBody>
      </p:sp>
      <p:sp>
        <p:nvSpPr>
          <p:cNvPr id="47107" name="Rectangle 2"/>
          <p:cNvSpPr>
            <a:spLocks noRo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8748B804-0676-4A8C-9F34-EC306E6201CB}" type="slidenum">
              <a:rPr lang="en-US" smtClean="0">
                <a:cs typeface="Arial" charset="0"/>
              </a:rPr>
              <a:pPr/>
              <a:t>7</a:t>
            </a:fld>
            <a:endParaRPr lang="en-US" smtClean="0">
              <a:cs typeface="Arial" charset="0"/>
            </a:endParaRPr>
          </a:p>
        </p:txBody>
      </p:sp>
      <p:sp>
        <p:nvSpPr>
          <p:cNvPr id="48131" name="Rectangle 2"/>
          <p:cNvSpPr>
            <a:spLocks noRo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DF87167F-BAFF-4458-8586-765339E6977E}" type="slidenum">
              <a:rPr lang="en-US" smtClean="0">
                <a:cs typeface="Arial" charset="0"/>
              </a:rPr>
              <a:pPr/>
              <a:t>8</a:t>
            </a:fld>
            <a:endParaRPr lang="en-US" smtClean="0">
              <a:cs typeface="Arial" charset="0"/>
            </a:endParaRPr>
          </a:p>
        </p:txBody>
      </p:sp>
      <p:sp>
        <p:nvSpPr>
          <p:cNvPr id="49155" name="Rectangle 2"/>
          <p:cNvSpPr>
            <a:spLocks noRo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69F69A85-4BF8-46CE-8FBC-B9E26FF3B734}" type="slidenum">
              <a:rPr lang="en-US" smtClean="0">
                <a:cs typeface="Arial" charset="0"/>
              </a:rPr>
              <a:pPr/>
              <a:t>9</a:t>
            </a:fld>
            <a:endParaRPr lang="en-US" smtClean="0">
              <a:cs typeface="Arial" charset="0"/>
            </a:endParaRPr>
          </a:p>
        </p:txBody>
      </p:sp>
      <p:sp>
        <p:nvSpPr>
          <p:cNvPr id="50179" name="Rectangle 2"/>
          <p:cNvSpPr>
            <a:spLocks noRo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2338" name="Rectangle 2"/>
          <p:cNvSpPr>
            <a:spLocks noGrp="1" noChangeArrowheads="1"/>
          </p:cNvSpPr>
          <p:nvPr>
            <p:ph type="ctrTitle"/>
          </p:nvPr>
        </p:nvSpPr>
        <p:spPr>
          <a:xfrm>
            <a:off x="685800" y="2130425"/>
            <a:ext cx="7772400" cy="1470025"/>
          </a:xfrm>
        </p:spPr>
        <p:txBody>
          <a:bodyPr/>
          <a:lstStyle>
            <a:lvl1pPr algn="ctr">
              <a:defRPr/>
            </a:lvl1pPr>
          </a:lstStyle>
          <a:p>
            <a:r>
              <a:rPr lang="en-US"/>
              <a:t>Click to edit Master title style</a:t>
            </a:r>
          </a:p>
        </p:txBody>
      </p:sp>
      <p:sp>
        <p:nvSpPr>
          <p:cNvPr id="142339"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6C8011C-1B53-4A45-A88C-8A961643E01F}"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849A35E-9A26-4464-857D-3778CE02365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DC9C2B0-8B47-4B1F-9452-C7F6C8F7E2A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pPr>
              <a:defRPr/>
            </a:pPr>
            <a:endParaRPr lang="en-US"/>
          </a:p>
        </p:txBody>
      </p:sp>
      <p:sp>
        <p:nvSpPr>
          <p:cNvPr id="19" name="Footer Placeholder 18"/>
          <p:cNvSpPr>
            <a:spLocks noGrp="1"/>
          </p:cNvSpPr>
          <p:nvPr>
            <p:ph type="ftr" sz="quarter" idx="11"/>
          </p:nvPr>
        </p:nvSpPr>
        <p:spPr/>
        <p:txBody>
          <a:bodyPr/>
          <a:lstStyle/>
          <a:p>
            <a:pPr>
              <a:defRPr/>
            </a:pPr>
            <a:endParaRPr lang="en-US"/>
          </a:p>
        </p:txBody>
      </p:sp>
      <p:sp>
        <p:nvSpPr>
          <p:cNvPr id="27" name="Slide Number Placeholder 26"/>
          <p:cNvSpPr>
            <a:spLocks noGrp="1"/>
          </p:cNvSpPr>
          <p:nvPr>
            <p:ph type="sldNum" sz="quarter" idx="12"/>
          </p:nvPr>
        </p:nvSpPr>
        <p:spPr/>
        <p:txBody>
          <a:bodyPr/>
          <a:lstStyle/>
          <a:p>
            <a:pPr>
              <a:defRPr/>
            </a:pPr>
            <a:fld id="{B210E08F-8989-419B-AB8C-A67175795F4F}"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5D578040-64FB-4026-A2AF-D13251AACA05}" type="slidenum">
              <a:rPr lang="en-US" smtClean="0"/>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3130F97A-0330-4A8B-97BC-3DF570990E62}"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EAF319F9-3CA5-4044-B2B7-57C68FE0C246}" type="slidenum">
              <a:rPr lang="en-US" smtClean="0"/>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119DD4FB-4E7B-4116-A71C-2E4AB562176F}" type="slidenum">
              <a:rPr lang="en-US" smtClean="0"/>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CC2B273C-3BDA-4B85-BA8B-3A0CCE9B74DA}" type="slidenum">
              <a:rPr lang="en-US" smtClean="0"/>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25F9F9B2-964F-43D6-89F3-FDD3A668A9A8}" type="slidenum">
              <a:rPr lang="en-US" smtClean="0"/>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05B85087-5E05-4CFA-AB12-92D0F21EB066}"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14765C4-4B77-4FD1-A1D9-0CC15033FAA1}"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a:xfrm>
            <a:off x="8077200" y="6356350"/>
            <a:ext cx="609600" cy="365125"/>
          </a:xfrm>
        </p:spPr>
        <p:txBody>
          <a:bodyPr/>
          <a:lstStyle/>
          <a:p>
            <a:pPr>
              <a:defRPr/>
            </a:pPr>
            <a:fld id="{7840C087-49F6-462D-B345-BF0CE652D3B3}" type="slidenum">
              <a:rPr lang="en-US" smtClean="0"/>
              <a:pPr>
                <a:defRPr/>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C86F4B1-A950-4610-A7B7-07FBC982AD49}" type="slidenum">
              <a:rPr lang="en-US" smtClean="0"/>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AD2BE26C-19A8-4B39-87E1-76AD76BB226F}"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E0BD78F-867C-4EF8-9C3E-B05DEA565619}"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E540EFC-8D64-433A-96B5-C6369925CCD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03FCD23-0DEA-4117-AED7-81A9D169626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B1184855-8F03-4023-A610-ECEAA683454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264C73E0-BC9B-4EDE-836D-B9DC006ADFA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905FFBB-4D00-474F-AA01-6332CAB7CA7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3A111F6-B4CA-44D4-A6F1-F308AE29698B}"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5"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131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000000"/>
                </a:solidFill>
              </a:defRPr>
            </a:lvl1pPr>
          </a:lstStyle>
          <a:p>
            <a:pPr>
              <a:defRPr/>
            </a:pPr>
            <a:endParaRPr lang="en-US"/>
          </a:p>
        </p:txBody>
      </p:sp>
      <p:sp>
        <p:nvSpPr>
          <p:cNvPr id="14131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0000"/>
                </a:solidFill>
              </a:defRPr>
            </a:lvl1pPr>
          </a:lstStyle>
          <a:p>
            <a:pPr>
              <a:defRPr/>
            </a:pPr>
            <a:endParaRPr lang="en-US"/>
          </a:p>
        </p:txBody>
      </p:sp>
      <p:sp>
        <p:nvSpPr>
          <p:cNvPr id="14131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000000"/>
                </a:solidFill>
              </a:defRPr>
            </a:lvl1pPr>
          </a:lstStyle>
          <a:p>
            <a:pPr>
              <a:defRPr/>
            </a:pPr>
            <a:fld id="{70D5C935-84D2-4A54-B54E-2FC23C6918A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Arial" charset="0"/>
          <a:cs typeface="Arial" charset="0"/>
        </a:defRPr>
      </a:lvl2pPr>
      <a:lvl3pPr algn="l" rtl="0" eaLnBrk="0" fontAlgn="base" hangingPunct="0">
        <a:spcBef>
          <a:spcPct val="0"/>
        </a:spcBef>
        <a:spcAft>
          <a:spcPct val="0"/>
        </a:spcAft>
        <a:defRPr sz="4400">
          <a:solidFill>
            <a:schemeClr val="tx2"/>
          </a:solidFill>
          <a:latin typeface="Arial" charset="0"/>
          <a:cs typeface="Arial" charset="0"/>
        </a:defRPr>
      </a:lvl3pPr>
      <a:lvl4pPr algn="l" rtl="0" eaLnBrk="0" fontAlgn="base" hangingPunct="0">
        <a:spcBef>
          <a:spcPct val="0"/>
        </a:spcBef>
        <a:spcAft>
          <a:spcPct val="0"/>
        </a:spcAft>
        <a:defRPr sz="4400">
          <a:solidFill>
            <a:schemeClr val="tx2"/>
          </a:solidFill>
          <a:latin typeface="Arial" charset="0"/>
          <a:cs typeface="Arial" charset="0"/>
        </a:defRPr>
      </a:lvl4pPr>
      <a:lvl5pPr algn="l" rtl="0" eaLnBrk="0" fontAlgn="base" hangingPunct="0">
        <a:spcBef>
          <a:spcPct val="0"/>
        </a:spcBef>
        <a:spcAft>
          <a:spcPct val="0"/>
        </a:spcAft>
        <a:defRPr sz="4400">
          <a:solidFill>
            <a:schemeClr val="tx2"/>
          </a:solidFill>
          <a:latin typeface="Arial" charset="0"/>
          <a:cs typeface="Arial" charset="0"/>
        </a:defRPr>
      </a:lvl5pPr>
      <a:lvl6pPr marL="457200" algn="l" rtl="0" fontAlgn="base">
        <a:spcBef>
          <a:spcPct val="0"/>
        </a:spcBef>
        <a:spcAft>
          <a:spcPct val="0"/>
        </a:spcAft>
        <a:defRPr sz="4400">
          <a:solidFill>
            <a:schemeClr val="tx2"/>
          </a:solidFill>
          <a:latin typeface="Arial" charset="0"/>
          <a:cs typeface="Arial" charset="0"/>
        </a:defRPr>
      </a:lvl6pPr>
      <a:lvl7pPr marL="914400" algn="l" rtl="0" fontAlgn="base">
        <a:spcBef>
          <a:spcPct val="0"/>
        </a:spcBef>
        <a:spcAft>
          <a:spcPct val="0"/>
        </a:spcAft>
        <a:defRPr sz="4400">
          <a:solidFill>
            <a:schemeClr val="tx2"/>
          </a:solidFill>
          <a:latin typeface="Arial" charset="0"/>
          <a:cs typeface="Arial" charset="0"/>
        </a:defRPr>
      </a:lvl7pPr>
      <a:lvl8pPr marL="1371600" algn="l" rtl="0" fontAlgn="base">
        <a:spcBef>
          <a:spcPct val="0"/>
        </a:spcBef>
        <a:spcAft>
          <a:spcPct val="0"/>
        </a:spcAft>
        <a:defRPr sz="4400">
          <a:solidFill>
            <a:schemeClr val="tx2"/>
          </a:solidFill>
          <a:latin typeface="Arial" charset="0"/>
          <a:cs typeface="Arial" charset="0"/>
        </a:defRPr>
      </a:lvl8pPr>
      <a:lvl9pPr marL="1828800" algn="l"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9F8E7614-896A-4C84-A6F1-5F986237FB2A}" type="slidenum">
              <a:rPr lang="en-US" smtClean="0"/>
              <a:pPr>
                <a:defRPr/>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304800" y="1768475"/>
            <a:ext cx="8534400" cy="1736725"/>
          </a:xfrm>
        </p:spPr>
        <p:txBody>
          <a:bodyPr/>
          <a:lstStyle/>
          <a:p>
            <a:pPr eaLnBrk="1" hangingPunct="1"/>
            <a:r>
              <a:rPr lang="en-US" b="1" i="1" smtClean="0"/>
              <a:t>The Cost of Commitment</a:t>
            </a:r>
          </a:p>
        </p:txBody>
      </p:sp>
      <p:sp>
        <p:nvSpPr>
          <p:cNvPr id="4099" name="Rectangle 3"/>
          <p:cNvSpPr>
            <a:spLocks noGrp="1" noChangeArrowheads="1"/>
          </p:cNvSpPr>
          <p:nvPr>
            <p:ph type="subTitle" idx="1"/>
          </p:nvPr>
        </p:nvSpPr>
        <p:spPr/>
        <p:txBody>
          <a:bodyPr/>
          <a:lstStyle/>
          <a:p>
            <a:pPr eaLnBrk="1" hangingPunct="1"/>
            <a:r>
              <a:rPr lang="en-US" b="1" smtClean="0"/>
              <a:t>Luke 14:25-35</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smtClean="0">
                <a:latin typeface="Georgia" pitchFamily="18" charset="0"/>
              </a:rPr>
              <a:t>Luke 14:27</a:t>
            </a:r>
          </a:p>
        </p:txBody>
      </p:sp>
      <p:sp>
        <p:nvSpPr>
          <p:cNvPr id="13315" name="Rectangle 3"/>
          <p:cNvSpPr>
            <a:spLocks noGrp="1" noChangeArrowheads="1"/>
          </p:cNvSpPr>
          <p:nvPr>
            <p:ph idx="1"/>
          </p:nvPr>
        </p:nvSpPr>
        <p:spPr/>
        <p:txBody>
          <a:bodyPr/>
          <a:lstStyle/>
          <a:p>
            <a:pPr eaLnBrk="1" hangingPunct="1">
              <a:buFontTx/>
              <a:buNone/>
            </a:pPr>
            <a:r>
              <a:rPr lang="en-US" i="1" smtClean="0"/>
              <a:t>	</a:t>
            </a:r>
            <a:r>
              <a:rPr lang="en-US" i="1" smtClean="0">
                <a:latin typeface="Georgia" pitchFamily="18" charset="0"/>
              </a:rPr>
              <a:t>Anyone who does not carry his cross and follow me </a:t>
            </a:r>
            <a:r>
              <a:rPr lang="en-US" b="1" i="1" u="sng" smtClean="0">
                <a:latin typeface="Georgia" pitchFamily="18" charset="0"/>
              </a:rPr>
              <a:t>cannot</a:t>
            </a:r>
            <a:r>
              <a:rPr lang="en-US" i="1" smtClean="0">
                <a:latin typeface="Georgia" pitchFamily="18" charset="0"/>
              </a:rPr>
              <a:t> be my disciple.</a:t>
            </a:r>
            <a:r>
              <a:rPr lang="en-US" smtClean="0">
                <a:latin typeface="Georgia" pitchFamily="18" charset="0"/>
              </a:rPr>
              <a:t> </a:t>
            </a:r>
          </a:p>
        </p:txBody>
      </p:sp>
      <p:sp>
        <p:nvSpPr>
          <p:cNvPr id="13316" name="Text Box 4"/>
          <p:cNvSpPr txBox="1">
            <a:spLocks noChangeArrowheads="1"/>
          </p:cNvSpPr>
          <p:nvPr/>
        </p:nvSpPr>
        <p:spPr bwMode="auto">
          <a:xfrm>
            <a:off x="7086600" y="6338888"/>
            <a:ext cx="1905000" cy="366712"/>
          </a:xfrm>
          <a:prstGeom prst="rect">
            <a:avLst/>
          </a:prstGeom>
          <a:noFill/>
          <a:ln w="9525">
            <a:noFill/>
            <a:miter lim="800000"/>
            <a:headEnd/>
            <a:tailEnd/>
          </a:ln>
        </p:spPr>
        <p:txBody>
          <a:bodyPr>
            <a:spAutoFit/>
          </a:bodyPr>
          <a:lstStyle/>
          <a:p>
            <a:pPr algn="r">
              <a:spcBef>
                <a:spcPct val="50000"/>
              </a:spcBef>
            </a:pPr>
            <a:r>
              <a:rPr lang="en-US" b="1"/>
              <a:t>Romans 12:1</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smtClean="0"/>
              <a:t>Life</a:t>
            </a:r>
          </a:p>
        </p:txBody>
      </p:sp>
      <p:sp>
        <p:nvSpPr>
          <p:cNvPr id="32771" name="Rectangle 3"/>
          <p:cNvSpPr>
            <a:spLocks noGrp="1" noChangeArrowheads="1"/>
          </p:cNvSpPr>
          <p:nvPr>
            <p:ph idx="1"/>
          </p:nvPr>
        </p:nvSpPr>
        <p:spPr/>
        <p:txBody>
          <a:bodyPr/>
          <a:lstStyle/>
          <a:p>
            <a:pPr marL="660400" indent="-660400" eaLnBrk="1" hangingPunct="1"/>
            <a:r>
              <a:rPr lang="en-US" smtClean="0"/>
              <a:t>A life of sacrifice.</a:t>
            </a:r>
          </a:p>
          <a:p>
            <a:pPr marL="1035050" lvl="1" indent="-577850" eaLnBrk="1" hangingPunct="1"/>
            <a:r>
              <a:rPr lang="en-US" b="1" smtClean="0">
                <a:latin typeface="Georgia" pitchFamily="18" charset="0"/>
              </a:rPr>
              <a:t>Romans 12:1 </a:t>
            </a:r>
            <a:r>
              <a:rPr lang="en-US" i="1" smtClean="0">
                <a:latin typeface="Georgia" pitchFamily="18" charset="0"/>
              </a:rPr>
              <a:t>I beseech you therefore, brethren, by the mercies of God, that ye present your bodies a living sacrifice, holy, acceptable unto God, which is your reasonable service</a:t>
            </a:r>
            <a:r>
              <a:rPr lang="en-US" smtClean="0"/>
              <a:t>. </a:t>
            </a:r>
          </a:p>
          <a:p>
            <a:pPr marL="1035050" lvl="1" indent="-577850" eaLnBrk="1" hangingPunct="1"/>
            <a:endParaRPr lang="en-US" b="1" smtClean="0"/>
          </a:p>
        </p:txBody>
      </p:sp>
      <p:sp>
        <p:nvSpPr>
          <p:cNvPr id="14340" name="Text Box 4"/>
          <p:cNvSpPr txBox="1">
            <a:spLocks noChangeArrowheads="1"/>
          </p:cNvSpPr>
          <p:nvPr/>
        </p:nvSpPr>
        <p:spPr bwMode="auto">
          <a:xfrm>
            <a:off x="7086600" y="6338888"/>
            <a:ext cx="1905000" cy="366712"/>
          </a:xfrm>
          <a:prstGeom prst="rect">
            <a:avLst/>
          </a:prstGeom>
          <a:noFill/>
          <a:ln w="9525">
            <a:noFill/>
            <a:miter lim="800000"/>
            <a:headEnd/>
            <a:tailEnd/>
          </a:ln>
        </p:spPr>
        <p:txBody>
          <a:bodyPr>
            <a:spAutoFit/>
          </a:bodyPr>
          <a:lstStyle/>
          <a:p>
            <a:pPr algn="r">
              <a:spcBef>
                <a:spcPct val="50000"/>
              </a:spcBef>
            </a:pPr>
            <a:r>
              <a:rPr lang="en-US" b="1"/>
              <a:t>Matt. 16:24</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77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smtClean="0"/>
              <a:t>A Life of Sacrifice</a:t>
            </a:r>
          </a:p>
        </p:txBody>
      </p:sp>
      <p:sp>
        <p:nvSpPr>
          <p:cNvPr id="15363" name="Rectangle 3"/>
          <p:cNvSpPr>
            <a:spLocks noGrp="1" noChangeArrowheads="1"/>
          </p:cNvSpPr>
          <p:nvPr>
            <p:ph idx="1"/>
          </p:nvPr>
        </p:nvSpPr>
        <p:spPr>
          <a:xfrm>
            <a:off x="457200" y="1600200"/>
            <a:ext cx="8229600" cy="4724400"/>
          </a:xfrm>
        </p:spPr>
        <p:txBody>
          <a:bodyPr/>
          <a:lstStyle/>
          <a:p>
            <a:pPr eaLnBrk="1" hangingPunct="1"/>
            <a:r>
              <a:rPr lang="en-US" smtClean="0"/>
              <a:t>Jesus carried his cross on the way to give his life for us.</a:t>
            </a:r>
          </a:p>
          <a:p>
            <a:pPr eaLnBrk="1" hangingPunct="1"/>
            <a:r>
              <a:rPr lang="en-US" smtClean="0"/>
              <a:t>A disciple carries his cross by giving his life for others.</a:t>
            </a:r>
          </a:p>
          <a:p>
            <a:pPr eaLnBrk="1" hangingPunct="1"/>
            <a:r>
              <a:rPr lang="en-US" smtClean="0"/>
              <a:t>The new disciple will have to make many changes in his or her life.</a:t>
            </a:r>
          </a:p>
          <a:p>
            <a:pPr eaLnBrk="1" hangingPunct="1"/>
            <a:r>
              <a:rPr lang="en-US" smtClean="0"/>
              <a:t>Jesus will leave no area of their life alone, and a would-be disciple must give up control over every aspect of it. </a:t>
            </a:r>
          </a:p>
        </p:txBody>
      </p:sp>
      <p:sp>
        <p:nvSpPr>
          <p:cNvPr id="15364" name="Text Box 6"/>
          <p:cNvSpPr txBox="1">
            <a:spLocks noChangeArrowheads="1"/>
          </p:cNvSpPr>
          <p:nvPr/>
        </p:nvSpPr>
        <p:spPr bwMode="auto">
          <a:xfrm>
            <a:off x="7086600" y="6338888"/>
            <a:ext cx="1905000" cy="366712"/>
          </a:xfrm>
          <a:prstGeom prst="rect">
            <a:avLst/>
          </a:prstGeom>
          <a:noFill/>
          <a:ln w="9525">
            <a:noFill/>
            <a:miter lim="800000"/>
            <a:headEnd/>
            <a:tailEnd/>
          </a:ln>
        </p:spPr>
        <p:txBody>
          <a:bodyPr>
            <a:spAutoFit/>
          </a:bodyPr>
          <a:lstStyle/>
          <a:p>
            <a:pPr algn="r">
              <a:spcBef>
                <a:spcPct val="50000"/>
              </a:spcBef>
            </a:pPr>
            <a:r>
              <a:rPr lang="en-US" b="1"/>
              <a:t>Matt. 16:24</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Effect transition="in" filter="fade">
                                      <p:cBhvr>
                                        <p:cTn id="7" dur="500"/>
                                        <p:tgtEl>
                                          <p:spTgt spid="1536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5363">
                                            <p:txEl>
                                              <p:pRg st="1" end="1"/>
                                            </p:txEl>
                                          </p:spTgt>
                                        </p:tgtEl>
                                        <p:attrNameLst>
                                          <p:attrName>style.visibility</p:attrName>
                                        </p:attrNameLst>
                                      </p:cBhvr>
                                      <p:to>
                                        <p:strVal val="visible"/>
                                      </p:to>
                                    </p:set>
                                    <p:animEffect transition="in" filter="fade">
                                      <p:cBhvr>
                                        <p:cTn id="12" dur="500"/>
                                        <p:tgtEl>
                                          <p:spTgt spid="1536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5363">
                                            <p:txEl>
                                              <p:pRg st="2" end="2"/>
                                            </p:txEl>
                                          </p:spTgt>
                                        </p:tgtEl>
                                        <p:attrNameLst>
                                          <p:attrName>style.visibility</p:attrName>
                                        </p:attrNameLst>
                                      </p:cBhvr>
                                      <p:to>
                                        <p:strVal val="visible"/>
                                      </p:to>
                                    </p:set>
                                    <p:animEffect transition="in" filter="fade">
                                      <p:cBhvr>
                                        <p:cTn id="17" dur="500"/>
                                        <p:tgtEl>
                                          <p:spTgt spid="1536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5363">
                                            <p:txEl>
                                              <p:pRg st="3" end="3"/>
                                            </p:txEl>
                                          </p:spTgt>
                                        </p:tgtEl>
                                        <p:attrNameLst>
                                          <p:attrName>style.visibility</p:attrName>
                                        </p:attrNameLst>
                                      </p:cBhvr>
                                      <p:to>
                                        <p:strVal val="visible"/>
                                      </p:to>
                                    </p:set>
                                    <p:animEffect transition="in" filter="fade">
                                      <p:cBhvr>
                                        <p:cTn id="22" dur="500"/>
                                        <p:tgtEl>
                                          <p:spTgt spid="1536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smtClean="0"/>
              <a:t>A Life of Sacrifice</a:t>
            </a:r>
          </a:p>
        </p:txBody>
      </p:sp>
      <p:sp>
        <p:nvSpPr>
          <p:cNvPr id="34819" name="Rectangle 3"/>
          <p:cNvSpPr>
            <a:spLocks noGrp="1" noChangeArrowheads="1"/>
          </p:cNvSpPr>
          <p:nvPr>
            <p:ph idx="1"/>
          </p:nvPr>
        </p:nvSpPr>
        <p:spPr/>
        <p:txBody>
          <a:bodyPr/>
          <a:lstStyle/>
          <a:p>
            <a:pPr algn="ctr" eaLnBrk="1" hangingPunct="1">
              <a:buFontTx/>
              <a:buNone/>
            </a:pPr>
            <a:endParaRPr lang="en-US" smtClean="0"/>
          </a:p>
          <a:p>
            <a:pPr algn="ctr" eaLnBrk="1" hangingPunct="1">
              <a:buFontTx/>
              <a:buNone/>
            </a:pPr>
            <a:endParaRPr lang="en-US" smtClean="0"/>
          </a:p>
          <a:p>
            <a:pPr algn="ctr" eaLnBrk="1" hangingPunct="1">
              <a:buFontTx/>
              <a:buNone/>
            </a:pPr>
            <a:r>
              <a:rPr lang="en-US" smtClean="0"/>
              <a:t>Jesus will leave no area of life alone, and a would-be disciple must give up control over every aspect of it. </a:t>
            </a:r>
          </a:p>
        </p:txBody>
      </p:sp>
      <p:sp>
        <p:nvSpPr>
          <p:cNvPr id="16388" name="Text Box 4"/>
          <p:cNvSpPr txBox="1">
            <a:spLocks noChangeArrowheads="1"/>
          </p:cNvSpPr>
          <p:nvPr/>
        </p:nvSpPr>
        <p:spPr bwMode="auto">
          <a:xfrm>
            <a:off x="7086600" y="6338888"/>
            <a:ext cx="1905000" cy="366712"/>
          </a:xfrm>
          <a:prstGeom prst="rect">
            <a:avLst/>
          </a:prstGeom>
          <a:noFill/>
          <a:ln w="9525">
            <a:noFill/>
            <a:miter lim="800000"/>
            <a:headEnd/>
            <a:tailEnd/>
          </a:ln>
        </p:spPr>
        <p:txBody>
          <a:bodyPr>
            <a:spAutoFit/>
          </a:bodyPr>
          <a:lstStyle/>
          <a:p>
            <a:pPr algn="r">
              <a:spcBef>
                <a:spcPct val="50000"/>
              </a:spcBef>
            </a:pPr>
            <a:r>
              <a:rPr lang="en-US" b="1"/>
              <a:t>Matt. 16:24</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81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smtClean="0">
                <a:latin typeface="Georgia" pitchFamily="18" charset="0"/>
              </a:rPr>
              <a:t>Matthew 16:24</a:t>
            </a:r>
          </a:p>
        </p:txBody>
      </p:sp>
      <p:sp>
        <p:nvSpPr>
          <p:cNvPr id="17411" name="Rectangle 3"/>
          <p:cNvSpPr>
            <a:spLocks noGrp="1" noChangeArrowheads="1"/>
          </p:cNvSpPr>
          <p:nvPr>
            <p:ph idx="1"/>
          </p:nvPr>
        </p:nvSpPr>
        <p:spPr/>
        <p:txBody>
          <a:bodyPr/>
          <a:lstStyle/>
          <a:p>
            <a:pPr eaLnBrk="1" hangingPunct="1">
              <a:buFontTx/>
              <a:buNone/>
            </a:pPr>
            <a:r>
              <a:rPr lang="en-US" i="1" smtClean="0"/>
              <a:t>	</a:t>
            </a:r>
            <a:r>
              <a:rPr lang="en-US" i="1" smtClean="0">
                <a:latin typeface="Georgia" pitchFamily="18" charset="0"/>
              </a:rPr>
              <a:t>If anyone would come after me, </a:t>
            </a:r>
            <a:r>
              <a:rPr lang="en-US" i="1" u="sng" smtClean="0">
                <a:latin typeface="Georgia" pitchFamily="18" charset="0"/>
              </a:rPr>
              <a:t>he must deny himself</a:t>
            </a:r>
            <a:r>
              <a:rPr lang="en-US" i="1" smtClean="0">
                <a:latin typeface="Georgia" pitchFamily="18" charset="0"/>
              </a:rPr>
              <a:t> and take up his cross and follow me</a:t>
            </a:r>
            <a:r>
              <a:rPr lang="en-US" smtClean="0"/>
              <a:t>. </a:t>
            </a:r>
          </a:p>
        </p:txBody>
      </p:sp>
      <p:sp>
        <p:nvSpPr>
          <p:cNvPr id="17412" name="Text Box 4"/>
          <p:cNvSpPr txBox="1">
            <a:spLocks noChangeArrowheads="1"/>
          </p:cNvSpPr>
          <p:nvPr/>
        </p:nvSpPr>
        <p:spPr bwMode="auto">
          <a:xfrm>
            <a:off x="7086600" y="6338888"/>
            <a:ext cx="1905000" cy="366712"/>
          </a:xfrm>
          <a:prstGeom prst="rect">
            <a:avLst/>
          </a:prstGeom>
          <a:noFill/>
          <a:ln w="9525">
            <a:noFill/>
            <a:miter lim="800000"/>
            <a:headEnd/>
            <a:tailEnd/>
          </a:ln>
        </p:spPr>
        <p:txBody>
          <a:bodyPr>
            <a:spAutoFit/>
          </a:bodyPr>
          <a:lstStyle/>
          <a:p>
            <a:pPr algn="r">
              <a:spcBef>
                <a:spcPct val="50000"/>
              </a:spcBef>
            </a:pPr>
            <a:r>
              <a:rPr lang="en-US" b="1"/>
              <a:t>Luke 14:33</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smtClean="0"/>
              <a:t>Very Costly</a:t>
            </a:r>
          </a:p>
        </p:txBody>
      </p:sp>
      <p:sp>
        <p:nvSpPr>
          <p:cNvPr id="18435" name="Rectangle 3"/>
          <p:cNvSpPr>
            <a:spLocks noGrp="1" noChangeArrowheads="1"/>
          </p:cNvSpPr>
          <p:nvPr>
            <p:ph idx="1"/>
          </p:nvPr>
        </p:nvSpPr>
        <p:spPr>
          <a:xfrm>
            <a:off x="457200" y="1828800"/>
            <a:ext cx="8229600" cy="3886200"/>
          </a:xfrm>
        </p:spPr>
        <p:txBody>
          <a:bodyPr/>
          <a:lstStyle/>
          <a:p>
            <a:pPr marL="609600" indent="-609600" eaLnBrk="1" hangingPunct="1"/>
            <a:r>
              <a:rPr lang="en-US" dirty="0" smtClean="0"/>
              <a:t>It means giving all of our time and all of our money; </a:t>
            </a:r>
          </a:p>
          <a:p>
            <a:pPr marL="609600" indent="-609600" eaLnBrk="1" hangingPunct="1"/>
            <a:r>
              <a:rPr lang="en-US" dirty="0" smtClean="0"/>
              <a:t>It means loving the un-loveable and touching the untouchable; </a:t>
            </a:r>
          </a:p>
          <a:p>
            <a:pPr marL="609600" indent="-609600" eaLnBrk="1" hangingPunct="1"/>
            <a:r>
              <a:rPr lang="en-US" dirty="0" smtClean="0"/>
              <a:t>It means honesty and integrity in everything we do; </a:t>
            </a:r>
          </a:p>
        </p:txBody>
      </p:sp>
      <p:sp>
        <p:nvSpPr>
          <p:cNvPr id="18436" name="Text Box 4"/>
          <p:cNvSpPr txBox="1">
            <a:spLocks noChangeArrowheads="1"/>
          </p:cNvSpPr>
          <p:nvPr/>
        </p:nvSpPr>
        <p:spPr bwMode="auto">
          <a:xfrm>
            <a:off x="7086600" y="6338888"/>
            <a:ext cx="1905000" cy="366712"/>
          </a:xfrm>
          <a:prstGeom prst="rect">
            <a:avLst/>
          </a:prstGeom>
          <a:noFill/>
          <a:ln w="9525">
            <a:noFill/>
            <a:miter lim="800000"/>
            <a:headEnd/>
            <a:tailEnd/>
          </a:ln>
        </p:spPr>
        <p:txBody>
          <a:bodyPr>
            <a:spAutoFit/>
          </a:bodyPr>
          <a:lstStyle/>
          <a:p>
            <a:pPr algn="r">
              <a:spcBef>
                <a:spcPct val="50000"/>
              </a:spcBef>
            </a:pPr>
            <a:r>
              <a:rPr lang="en-US" b="1"/>
              <a:t>Luke 14:33</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Effect transition="in" filter="fade">
                                      <p:cBhvr>
                                        <p:cTn id="7" dur="500"/>
                                        <p:tgtEl>
                                          <p:spTgt spid="1843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8435">
                                            <p:txEl>
                                              <p:pRg st="1" end="1"/>
                                            </p:txEl>
                                          </p:spTgt>
                                        </p:tgtEl>
                                        <p:attrNameLst>
                                          <p:attrName>style.visibility</p:attrName>
                                        </p:attrNameLst>
                                      </p:cBhvr>
                                      <p:to>
                                        <p:strVal val="visible"/>
                                      </p:to>
                                    </p:set>
                                    <p:animEffect transition="in" filter="fade">
                                      <p:cBhvr>
                                        <p:cTn id="12" dur="500"/>
                                        <p:tgtEl>
                                          <p:spTgt spid="1843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8435">
                                            <p:txEl>
                                              <p:pRg st="2" end="2"/>
                                            </p:txEl>
                                          </p:spTgt>
                                        </p:tgtEl>
                                        <p:attrNameLst>
                                          <p:attrName>style.visibility</p:attrName>
                                        </p:attrNameLst>
                                      </p:cBhvr>
                                      <p:to>
                                        <p:strVal val="visible"/>
                                      </p:to>
                                    </p:set>
                                    <p:animEffect transition="in" filter="fade">
                                      <p:cBhvr>
                                        <p:cTn id="17" dur="500"/>
                                        <p:tgtEl>
                                          <p:spTgt spid="1843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smtClean="0"/>
              <a:t>Very Costly</a:t>
            </a:r>
          </a:p>
        </p:txBody>
      </p:sp>
      <p:sp>
        <p:nvSpPr>
          <p:cNvPr id="19459" name="Rectangle 3"/>
          <p:cNvSpPr>
            <a:spLocks noGrp="1" noChangeArrowheads="1"/>
          </p:cNvSpPr>
          <p:nvPr>
            <p:ph idx="1"/>
          </p:nvPr>
        </p:nvSpPr>
        <p:spPr/>
        <p:txBody>
          <a:bodyPr/>
          <a:lstStyle/>
          <a:p>
            <a:pPr eaLnBrk="1" hangingPunct="1"/>
            <a:r>
              <a:rPr lang="en-US" smtClean="0"/>
              <a:t>It means loving and forgiving whenever we are wronged by others; </a:t>
            </a:r>
          </a:p>
          <a:p>
            <a:pPr eaLnBrk="1" hangingPunct="1"/>
            <a:r>
              <a:rPr lang="en-US" smtClean="0"/>
              <a:t>It means a life of moral and sexual purity; </a:t>
            </a:r>
          </a:p>
          <a:p>
            <a:pPr eaLnBrk="1" hangingPunct="1"/>
            <a:r>
              <a:rPr lang="en-US" smtClean="0"/>
              <a:t>It means daily confronting and putting right the wrongs we do to God, and the wrongs we do to others.</a:t>
            </a:r>
          </a:p>
        </p:txBody>
      </p:sp>
      <p:sp>
        <p:nvSpPr>
          <p:cNvPr id="19460" name="Text Box 4"/>
          <p:cNvSpPr txBox="1">
            <a:spLocks noChangeArrowheads="1"/>
          </p:cNvSpPr>
          <p:nvPr/>
        </p:nvSpPr>
        <p:spPr bwMode="auto">
          <a:xfrm>
            <a:off x="7086600" y="6338888"/>
            <a:ext cx="1905000" cy="366712"/>
          </a:xfrm>
          <a:prstGeom prst="rect">
            <a:avLst/>
          </a:prstGeom>
          <a:noFill/>
          <a:ln w="9525">
            <a:noFill/>
            <a:miter lim="800000"/>
            <a:headEnd/>
            <a:tailEnd/>
          </a:ln>
        </p:spPr>
        <p:txBody>
          <a:bodyPr>
            <a:spAutoFit/>
          </a:bodyPr>
          <a:lstStyle/>
          <a:p>
            <a:pPr algn="r">
              <a:spcBef>
                <a:spcPct val="50000"/>
              </a:spcBef>
            </a:pPr>
            <a:r>
              <a:rPr lang="en-US" b="1">
                <a:solidFill>
                  <a:srgbClr val="000000"/>
                </a:solidFill>
              </a:rPr>
              <a:t>Luke 14:33</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Effect transition="in" filter="fade">
                                      <p:cBhvr>
                                        <p:cTn id="7" dur="500"/>
                                        <p:tgtEl>
                                          <p:spTgt spid="1945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9459">
                                            <p:txEl>
                                              <p:pRg st="1" end="1"/>
                                            </p:txEl>
                                          </p:spTgt>
                                        </p:tgtEl>
                                        <p:attrNameLst>
                                          <p:attrName>style.visibility</p:attrName>
                                        </p:attrNameLst>
                                      </p:cBhvr>
                                      <p:to>
                                        <p:strVal val="visible"/>
                                      </p:to>
                                    </p:set>
                                    <p:animEffect transition="in" filter="fade">
                                      <p:cBhvr>
                                        <p:cTn id="12" dur="500"/>
                                        <p:tgtEl>
                                          <p:spTgt spid="1945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9459">
                                            <p:txEl>
                                              <p:pRg st="2" end="2"/>
                                            </p:txEl>
                                          </p:spTgt>
                                        </p:tgtEl>
                                        <p:attrNameLst>
                                          <p:attrName>style.visibility</p:attrName>
                                        </p:attrNameLst>
                                      </p:cBhvr>
                                      <p:to>
                                        <p:strVal val="visible"/>
                                      </p:to>
                                    </p:set>
                                    <p:animEffect transition="in" filter="fade">
                                      <p:cBhvr>
                                        <p:cTn id="17" dur="500"/>
                                        <p:tgtEl>
                                          <p:spTgt spid="1945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smtClean="0"/>
              <a:t>Conviction Needed</a:t>
            </a:r>
          </a:p>
        </p:txBody>
      </p:sp>
      <p:sp>
        <p:nvSpPr>
          <p:cNvPr id="38915" name="Rectangle 3"/>
          <p:cNvSpPr>
            <a:spLocks noGrp="1" noChangeArrowheads="1"/>
          </p:cNvSpPr>
          <p:nvPr>
            <p:ph idx="1"/>
          </p:nvPr>
        </p:nvSpPr>
        <p:spPr/>
        <p:txBody>
          <a:bodyPr/>
          <a:lstStyle/>
          <a:p>
            <a:pPr eaLnBrk="1" hangingPunct="1"/>
            <a:r>
              <a:rPr lang="en-US" smtClean="0"/>
              <a:t>Beliefs are those things we are willing to argue about.</a:t>
            </a:r>
          </a:p>
          <a:p>
            <a:pPr eaLnBrk="1" hangingPunct="1"/>
            <a:r>
              <a:rPr lang="en-US" smtClean="0"/>
              <a:t>Convictions are those things we are willing to die for.</a:t>
            </a:r>
          </a:p>
          <a:p>
            <a:pPr eaLnBrk="1" hangingPunct="1"/>
            <a:r>
              <a:rPr lang="en-US" smtClean="0"/>
              <a:t>When we are committed because we have conviction, our whole live will be effected.</a:t>
            </a:r>
          </a:p>
        </p:txBody>
      </p:sp>
      <p:sp>
        <p:nvSpPr>
          <p:cNvPr id="20484" name="Text Box 4"/>
          <p:cNvSpPr txBox="1">
            <a:spLocks noChangeArrowheads="1"/>
          </p:cNvSpPr>
          <p:nvPr/>
        </p:nvSpPr>
        <p:spPr bwMode="auto">
          <a:xfrm>
            <a:off x="7086600" y="6338888"/>
            <a:ext cx="1905000" cy="366712"/>
          </a:xfrm>
          <a:prstGeom prst="rect">
            <a:avLst/>
          </a:prstGeom>
          <a:noFill/>
          <a:ln w="9525">
            <a:noFill/>
            <a:miter lim="800000"/>
            <a:headEnd/>
            <a:tailEnd/>
          </a:ln>
        </p:spPr>
        <p:txBody>
          <a:bodyPr>
            <a:spAutoFit/>
          </a:bodyPr>
          <a:lstStyle/>
          <a:p>
            <a:pPr algn="r">
              <a:spcBef>
                <a:spcPct val="50000"/>
              </a:spcBef>
            </a:pPr>
            <a:r>
              <a:rPr lang="en-US" b="1"/>
              <a:t>Luke 14:33</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animEffect transition="in" filter="fade">
                                      <p:cBhvr>
                                        <p:cTn id="7" dur="500"/>
                                        <p:tgtEl>
                                          <p:spTgt spid="3891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8915">
                                            <p:txEl>
                                              <p:pRg st="1" end="1"/>
                                            </p:txEl>
                                          </p:spTgt>
                                        </p:tgtEl>
                                        <p:attrNameLst>
                                          <p:attrName>style.visibility</p:attrName>
                                        </p:attrNameLst>
                                      </p:cBhvr>
                                      <p:to>
                                        <p:strVal val="visible"/>
                                      </p:to>
                                    </p:set>
                                    <p:animEffect transition="in" filter="fade">
                                      <p:cBhvr>
                                        <p:cTn id="12" dur="500"/>
                                        <p:tgtEl>
                                          <p:spTgt spid="3891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8915">
                                            <p:txEl>
                                              <p:pRg st="2" end="2"/>
                                            </p:txEl>
                                          </p:spTgt>
                                        </p:tgtEl>
                                        <p:attrNameLst>
                                          <p:attrName>style.visibility</p:attrName>
                                        </p:attrNameLst>
                                      </p:cBhvr>
                                      <p:to>
                                        <p:strVal val="visible"/>
                                      </p:to>
                                    </p:set>
                                    <p:animEffect transition="in" filter="fade">
                                      <p:cBhvr>
                                        <p:cTn id="17" dur="500"/>
                                        <p:tgtEl>
                                          <p:spTgt spid="3891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ctrTitle"/>
          </p:nvPr>
        </p:nvSpPr>
        <p:spPr/>
        <p:txBody>
          <a:bodyPr/>
          <a:lstStyle/>
          <a:p>
            <a:pPr eaLnBrk="1" hangingPunct="1"/>
            <a:r>
              <a:rPr lang="en-US" smtClean="0"/>
              <a:t>Possessions</a:t>
            </a:r>
          </a:p>
        </p:txBody>
      </p:sp>
      <p:sp>
        <p:nvSpPr>
          <p:cNvPr id="21507" name="Rectangle 3"/>
          <p:cNvSpPr>
            <a:spLocks noGrp="1" noChangeArrowheads="1"/>
          </p:cNvSpPr>
          <p:nvPr>
            <p:ph type="subTitle" idx="1"/>
          </p:nvPr>
        </p:nvSpPr>
        <p:spPr>
          <a:xfrm>
            <a:off x="1066800" y="3886200"/>
            <a:ext cx="7315200" cy="1752600"/>
          </a:xfrm>
        </p:spPr>
        <p:txBody>
          <a:bodyPr/>
          <a:lstStyle/>
          <a:p>
            <a:pPr eaLnBrk="1" hangingPunct="1"/>
            <a:r>
              <a:rPr lang="en-US" smtClean="0"/>
              <a:t>The would-be disciple must be prepared to change the way he views his possessions: </a:t>
            </a:r>
          </a:p>
        </p:txBody>
      </p:sp>
      <p:sp>
        <p:nvSpPr>
          <p:cNvPr id="21508" name="Text Box 4"/>
          <p:cNvSpPr txBox="1">
            <a:spLocks noChangeArrowheads="1"/>
          </p:cNvSpPr>
          <p:nvPr/>
        </p:nvSpPr>
        <p:spPr bwMode="auto">
          <a:xfrm>
            <a:off x="7086600" y="6338888"/>
            <a:ext cx="1905000" cy="366712"/>
          </a:xfrm>
          <a:prstGeom prst="rect">
            <a:avLst/>
          </a:prstGeom>
          <a:noFill/>
          <a:ln w="9525">
            <a:noFill/>
            <a:miter lim="800000"/>
            <a:headEnd/>
            <a:tailEnd/>
          </a:ln>
        </p:spPr>
        <p:txBody>
          <a:bodyPr>
            <a:spAutoFit/>
          </a:bodyPr>
          <a:lstStyle/>
          <a:p>
            <a:pPr algn="r">
              <a:spcBef>
                <a:spcPct val="50000"/>
              </a:spcBef>
            </a:pPr>
            <a:r>
              <a:rPr lang="en-US" b="1"/>
              <a:t>Luke 14:33</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smtClean="0">
                <a:latin typeface="Georgia" pitchFamily="18" charset="0"/>
              </a:rPr>
              <a:t>Luke 14:33</a:t>
            </a:r>
          </a:p>
        </p:txBody>
      </p:sp>
      <p:sp>
        <p:nvSpPr>
          <p:cNvPr id="22531" name="Rectangle 3"/>
          <p:cNvSpPr>
            <a:spLocks noGrp="1" noChangeArrowheads="1"/>
          </p:cNvSpPr>
          <p:nvPr>
            <p:ph idx="1"/>
          </p:nvPr>
        </p:nvSpPr>
        <p:spPr/>
        <p:txBody>
          <a:bodyPr/>
          <a:lstStyle/>
          <a:p>
            <a:pPr eaLnBrk="1" hangingPunct="1">
              <a:buFontTx/>
              <a:buNone/>
            </a:pPr>
            <a:r>
              <a:rPr lang="en-US" i="1" smtClean="0"/>
              <a:t>	</a:t>
            </a:r>
            <a:r>
              <a:rPr lang="en-US" i="1" smtClean="0">
                <a:latin typeface="Georgia" pitchFamily="18" charset="0"/>
              </a:rPr>
              <a:t>Any of you who does not give up everything he has </a:t>
            </a:r>
            <a:r>
              <a:rPr lang="en-US" b="1" i="1" u="sng" smtClean="0">
                <a:latin typeface="Georgia" pitchFamily="18" charset="0"/>
              </a:rPr>
              <a:t>cannot</a:t>
            </a:r>
            <a:r>
              <a:rPr lang="en-US" i="1" smtClean="0">
                <a:latin typeface="Georgia" pitchFamily="18" charset="0"/>
              </a:rPr>
              <a:t> be my disciple</a:t>
            </a:r>
            <a:r>
              <a:rPr lang="en-US" smtClean="0">
                <a:latin typeface="Georgia" pitchFamily="18" charset="0"/>
              </a:rPr>
              <a:t>. </a:t>
            </a:r>
          </a:p>
        </p:txBody>
      </p:sp>
      <p:sp>
        <p:nvSpPr>
          <p:cNvPr id="22532" name="Text Box 4"/>
          <p:cNvSpPr txBox="1">
            <a:spLocks noChangeArrowheads="1"/>
          </p:cNvSpPr>
          <p:nvPr/>
        </p:nvSpPr>
        <p:spPr bwMode="auto">
          <a:xfrm>
            <a:off x="7086600" y="6338888"/>
            <a:ext cx="1905000" cy="366712"/>
          </a:xfrm>
          <a:prstGeom prst="rect">
            <a:avLst/>
          </a:prstGeom>
          <a:noFill/>
          <a:ln w="9525">
            <a:noFill/>
            <a:miter lim="800000"/>
            <a:headEnd/>
            <a:tailEnd/>
          </a:ln>
        </p:spPr>
        <p:txBody>
          <a:bodyPr>
            <a:spAutoFit/>
          </a:bodyPr>
          <a:lstStyle/>
          <a:p>
            <a:pPr algn="r">
              <a:spcBef>
                <a:spcPct val="50000"/>
              </a:spcBef>
            </a:pPr>
            <a:r>
              <a:rPr lang="en-US" b="1"/>
              <a:t>Luke 14:28-30</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smtClean="0"/>
              <a:t>Crowds </a:t>
            </a:r>
          </a:p>
        </p:txBody>
      </p:sp>
      <p:sp>
        <p:nvSpPr>
          <p:cNvPr id="5123" name="Rectangle 3"/>
          <p:cNvSpPr>
            <a:spLocks noGrp="1" noChangeArrowheads="1"/>
          </p:cNvSpPr>
          <p:nvPr>
            <p:ph idx="1"/>
          </p:nvPr>
        </p:nvSpPr>
        <p:spPr/>
        <p:txBody>
          <a:bodyPr/>
          <a:lstStyle/>
          <a:p>
            <a:pPr eaLnBrk="1" hangingPunct="1"/>
            <a:r>
              <a:rPr lang="en-US" smtClean="0"/>
              <a:t>Jesus drawing big crowds.</a:t>
            </a:r>
          </a:p>
          <a:p>
            <a:pPr lvl="1" eaLnBrk="1" hangingPunct="1"/>
            <a:r>
              <a:rPr lang="en-US" smtClean="0"/>
              <a:t>Would be considered a great success by today’s standards.</a:t>
            </a:r>
          </a:p>
          <a:p>
            <a:pPr lvl="1" eaLnBrk="1" hangingPunct="1"/>
            <a:r>
              <a:rPr lang="en-US" smtClean="0"/>
              <a:t>Building full of people, financially stable.</a:t>
            </a:r>
          </a:p>
          <a:p>
            <a:pPr eaLnBrk="1" hangingPunct="1">
              <a:buFont typeface="Wingdings" pitchFamily="2" charset="2"/>
              <a:buNone/>
            </a:pPr>
            <a:endParaRPr lang="en-US" smtClean="0"/>
          </a:p>
        </p:txBody>
      </p:sp>
      <p:sp>
        <p:nvSpPr>
          <p:cNvPr id="5124" name="Text Box 4"/>
          <p:cNvSpPr txBox="1">
            <a:spLocks noChangeArrowheads="1"/>
          </p:cNvSpPr>
          <p:nvPr/>
        </p:nvSpPr>
        <p:spPr bwMode="auto">
          <a:xfrm>
            <a:off x="7086600" y="6338888"/>
            <a:ext cx="1905000" cy="366712"/>
          </a:xfrm>
          <a:prstGeom prst="rect">
            <a:avLst/>
          </a:prstGeom>
          <a:noFill/>
          <a:ln w="9525">
            <a:noFill/>
            <a:miter lim="800000"/>
            <a:headEnd/>
            <a:tailEnd/>
          </a:ln>
        </p:spPr>
        <p:txBody>
          <a:bodyPr>
            <a:spAutoFit/>
          </a:bodyPr>
          <a:lstStyle/>
          <a:p>
            <a:pPr algn="r">
              <a:spcBef>
                <a:spcPct val="50000"/>
              </a:spcBef>
            </a:pPr>
            <a:r>
              <a:rPr lang="en-US" b="1"/>
              <a:t>Luke 14:26-27</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Effect transition="in" filter="fade">
                                      <p:cBhvr>
                                        <p:cTn id="7" dur="500"/>
                                        <p:tgtEl>
                                          <p:spTgt spid="512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123">
                                            <p:txEl>
                                              <p:pRg st="1" end="1"/>
                                            </p:txEl>
                                          </p:spTgt>
                                        </p:tgtEl>
                                        <p:attrNameLst>
                                          <p:attrName>style.visibility</p:attrName>
                                        </p:attrNameLst>
                                      </p:cBhvr>
                                      <p:to>
                                        <p:strVal val="visible"/>
                                      </p:to>
                                    </p:set>
                                    <p:animEffect transition="in" filter="fade">
                                      <p:cBhvr>
                                        <p:cTn id="12" dur="500"/>
                                        <p:tgtEl>
                                          <p:spTgt spid="512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123">
                                            <p:txEl>
                                              <p:pRg st="2" end="2"/>
                                            </p:txEl>
                                          </p:spTgt>
                                        </p:tgtEl>
                                        <p:attrNameLst>
                                          <p:attrName>style.visibility</p:attrName>
                                        </p:attrNameLst>
                                      </p:cBhvr>
                                      <p:to>
                                        <p:strVal val="visible"/>
                                      </p:to>
                                    </p:set>
                                    <p:animEffect transition="in" filter="fade">
                                      <p:cBhvr>
                                        <p:cTn id="17" dur="500"/>
                                        <p:tgtEl>
                                          <p:spTgt spid="512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smtClean="0"/>
              <a:t>Know the Cost</a:t>
            </a:r>
          </a:p>
        </p:txBody>
      </p:sp>
      <p:sp>
        <p:nvSpPr>
          <p:cNvPr id="45059" name="Rectangle 3"/>
          <p:cNvSpPr>
            <a:spLocks noGrp="1" noChangeArrowheads="1"/>
          </p:cNvSpPr>
          <p:nvPr>
            <p:ph idx="1"/>
          </p:nvPr>
        </p:nvSpPr>
        <p:spPr/>
        <p:txBody>
          <a:bodyPr/>
          <a:lstStyle/>
          <a:p>
            <a:pPr eaLnBrk="1" hangingPunct="1">
              <a:buFontTx/>
              <a:buNone/>
            </a:pPr>
            <a:endParaRPr lang="en-US" smtClean="0"/>
          </a:p>
          <a:p>
            <a:pPr eaLnBrk="1" hangingPunct="1"/>
            <a:r>
              <a:rPr lang="en-US" smtClean="0"/>
              <a:t>It will change your relationships.</a:t>
            </a:r>
          </a:p>
          <a:p>
            <a:pPr eaLnBrk="1" hangingPunct="1">
              <a:buFontTx/>
              <a:buNone/>
            </a:pPr>
            <a:endParaRPr lang="en-US" smtClean="0"/>
          </a:p>
          <a:p>
            <a:pPr eaLnBrk="1" hangingPunct="1"/>
            <a:r>
              <a:rPr lang="en-US" smtClean="0"/>
              <a:t>It will change your life.</a:t>
            </a:r>
          </a:p>
          <a:p>
            <a:pPr eaLnBrk="1" hangingPunct="1">
              <a:buFontTx/>
              <a:buNone/>
            </a:pPr>
            <a:endParaRPr lang="en-US" smtClean="0"/>
          </a:p>
          <a:p>
            <a:pPr eaLnBrk="1" hangingPunct="1"/>
            <a:r>
              <a:rPr lang="en-US" smtClean="0"/>
              <a:t>Iit will change what you own and how you own it.</a:t>
            </a:r>
          </a:p>
        </p:txBody>
      </p:sp>
      <p:sp>
        <p:nvSpPr>
          <p:cNvPr id="23556" name="Text Box 4"/>
          <p:cNvSpPr txBox="1">
            <a:spLocks noChangeArrowheads="1"/>
          </p:cNvSpPr>
          <p:nvPr/>
        </p:nvSpPr>
        <p:spPr bwMode="auto">
          <a:xfrm>
            <a:off x="7086600" y="6338888"/>
            <a:ext cx="1905000" cy="366712"/>
          </a:xfrm>
          <a:prstGeom prst="rect">
            <a:avLst/>
          </a:prstGeom>
          <a:noFill/>
          <a:ln w="9525">
            <a:noFill/>
            <a:miter lim="800000"/>
            <a:headEnd/>
            <a:tailEnd/>
          </a:ln>
        </p:spPr>
        <p:txBody>
          <a:bodyPr>
            <a:spAutoFit/>
          </a:bodyPr>
          <a:lstStyle/>
          <a:p>
            <a:pPr algn="r">
              <a:spcBef>
                <a:spcPct val="50000"/>
              </a:spcBef>
            </a:pPr>
            <a:r>
              <a:rPr lang="en-US" b="1"/>
              <a:t>Luke 14:28-30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505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5059">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505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smtClean="0">
                <a:latin typeface="Georgia" pitchFamily="18" charset="0"/>
              </a:rPr>
              <a:t>Luke 14:28-30</a:t>
            </a:r>
          </a:p>
        </p:txBody>
      </p:sp>
      <p:sp>
        <p:nvSpPr>
          <p:cNvPr id="24579" name="Rectangle 3"/>
          <p:cNvSpPr>
            <a:spLocks noGrp="1" noChangeArrowheads="1"/>
          </p:cNvSpPr>
          <p:nvPr>
            <p:ph idx="1"/>
          </p:nvPr>
        </p:nvSpPr>
        <p:spPr/>
        <p:txBody>
          <a:bodyPr/>
          <a:lstStyle/>
          <a:p>
            <a:pPr eaLnBrk="1" hangingPunct="1"/>
            <a:r>
              <a:rPr lang="en-US" i="1" baseline="30000" smtClean="0">
                <a:solidFill>
                  <a:srgbClr val="000000"/>
                </a:solidFill>
                <a:latin typeface="Georgia" pitchFamily="18" charset="0"/>
                <a:cs typeface="Times New Roman" pitchFamily="18" charset="0"/>
              </a:rPr>
              <a:t>28</a:t>
            </a:r>
            <a:r>
              <a:rPr lang="en-US" i="1" smtClean="0">
                <a:solidFill>
                  <a:srgbClr val="000000"/>
                </a:solidFill>
                <a:latin typeface="Georgia" pitchFamily="18" charset="0"/>
                <a:cs typeface="Times New Roman" pitchFamily="18" charset="0"/>
              </a:rPr>
              <a:t> For which of you, intending to build a tower, sitteth not down first, and counteth the cost, whether he have sufficient to finish it? </a:t>
            </a:r>
            <a:r>
              <a:rPr lang="en-US" i="1" baseline="30000" smtClean="0">
                <a:solidFill>
                  <a:srgbClr val="000000"/>
                </a:solidFill>
                <a:latin typeface="Georgia" pitchFamily="18" charset="0"/>
                <a:cs typeface="Times New Roman" pitchFamily="18" charset="0"/>
              </a:rPr>
              <a:t>29</a:t>
            </a:r>
            <a:r>
              <a:rPr lang="en-US" i="1" smtClean="0">
                <a:solidFill>
                  <a:srgbClr val="000000"/>
                </a:solidFill>
                <a:latin typeface="Georgia" pitchFamily="18" charset="0"/>
                <a:cs typeface="Times New Roman" pitchFamily="18" charset="0"/>
              </a:rPr>
              <a:t> Lest haply, after he hath laid the foundation, and is not able to finish it, all that behold it begin to mock him, </a:t>
            </a:r>
            <a:r>
              <a:rPr lang="en-US" i="1" baseline="30000" smtClean="0">
                <a:solidFill>
                  <a:srgbClr val="000000"/>
                </a:solidFill>
                <a:latin typeface="Georgia" pitchFamily="18" charset="0"/>
                <a:cs typeface="Times New Roman" pitchFamily="18" charset="0"/>
              </a:rPr>
              <a:t>30</a:t>
            </a:r>
            <a:r>
              <a:rPr lang="en-US" i="1" smtClean="0">
                <a:solidFill>
                  <a:srgbClr val="000000"/>
                </a:solidFill>
                <a:latin typeface="Georgia" pitchFamily="18" charset="0"/>
                <a:cs typeface="Times New Roman" pitchFamily="18" charset="0"/>
              </a:rPr>
              <a:t> Saying, This man began to build, and was not able to finish</a:t>
            </a:r>
            <a:r>
              <a:rPr lang="en-US" smtClean="0">
                <a:solidFill>
                  <a:srgbClr val="000000"/>
                </a:solidFill>
                <a:latin typeface="Georgia" pitchFamily="18" charset="0"/>
                <a:cs typeface="Times New Roman" pitchFamily="18" charset="0"/>
              </a:rPr>
              <a:t>.</a:t>
            </a:r>
            <a:r>
              <a:rPr lang="en-US" smtClean="0">
                <a:latin typeface="Georgia" pitchFamily="18" charset="0"/>
              </a:rPr>
              <a:t> </a:t>
            </a:r>
          </a:p>
        </p:txBody>
      </p:sp>
      <p:sp>
        <p:nvSpPr>
          <p:cNvPr id="24580" name="Text Box 4"/>
          <p:cNvSpPr txBox="1">
            <a:spLocks noChangeArrowheads="1"/>
          </p:cNvSpPr>
          <p:nvPr/>
        </p:nvSpPr>
        <p:spPr bwMode="auto">
          <a:xfrm>
            <a:off x="7086600" y="6338888"/>
            <a:ext cx="1905000" cy="366712"/>
          </a:xfrm>
          <a:prstGeom prst="rect">
            <a:avLst/>
          </a:prstGeom>
          <a:noFill/>
          <a:ln w="9525">
            <a:noFill/>
            <a:miter lim="800000"/>
            <a:headEnd/>
            <a:tailEnd/>
          </a:ln>
        </p:spPr>
        <p:txBody>
          <a:bodyPr>
            <a:spAutoFit/>
          </a:bodyPr>
          <a:lstStyle/>
          <a:p>
            <a:pPr algn="r">
              <a:spcBef>
                <a:spcPct val="50000"/>
              </a:spcBef>
            </a:pPr>
            <a:r>
              <a:rPr lang="en-US" b="1"/>
              <a:t>Luke 14:31-32</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smtClean="0"/>
              <a:t>Kick the Tires</a:t>
            </a:r>
          </a:p>
        </p:txBody>
      </p:sp>
      <p:pic>
        <p:nvPicPr>
          <p:cNvPr id="4" name="Picture 8" descr="kicking"/>
          <p:cNvPicPr>
            <a:picLocks noGrp="1" noChangeAspect="1" noChangeArrowheads="1"/>
          </p:cNvPicPr>
          <p:nvPr>
            <p:ph idx="1"/>
          </p:nvPr>
        </p:nvPicPr>
        <p:blipFill>
          <a:blip r:embed="rId3"/>
          <a:srcRect/>
          <a:stretch>
            <a:fillRect/>
          </a:stretch>
        </p:blipFill>
        <p:spPr>
          <a:xfrm>
            <a:off x="1385888" y="1874838"/>
            <a:ext cx="5853112" cy="3687762"/>
          </a:xfr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smtClean="0"/>
              <a:t>Changing…</a:t>
            </a:r>
          </a:p>
        </p:txBody>
      </p:sp>
      <p:sp>
        <p:nvSpPr>
          <p:cNvPr id="26627" name="Rectangle 3"/>
          <p:cNvSpPr>
            <a:spLocks noGrp="1" noChangeArrowheads="1"/>
          </p:cNvSpPr>
          <p:nvPr>
            <p:ph idx="1"/>
          </p:nvPr>
        </p:nvSpPr>
        <p:spPr>
          <a:xfrm>
            <a:off x="914400" y="1752600"/>
            <a:ext cx="6096000" cy="4114800"/>
          </a:xfrm>
        </p:spPr>
        <p:txBody>
          <a:bodyPr/>
          <a:lstStyle/>
          <a:p>
            <a:pPr eaLnBrk="1" hangingPunct="1"/>
            <a:r>
              <a:rPr lang="en-US" dirty="0" smtClean="0"/>
              <a:t>Ambitions</a:t>
            </a:r>
          </a:p>
          <a:p>
            <a:pPr eaLnBrk="1" hangingPunct="1"/>
            <a:r>
              <a:rPr lang="en-US" dirty="0" smtClean="0"/>
              <a:t>Jobs</a:t>
            </a:r>
          </a:p>
          <a:p>
            <a:pPr eaLnBrk="1" hangingPunct="1"/>
            <a:r>
              <a:rPr lang="en-US" dirty="0" smtClean="0"/>
              <a:t>Where we live </a:t>
            </a:r>
          </a:p>
          <a:p>
            <a:pPr eaLnBrk="1" hangingPunct="1"/>
            <a:r>
              <a:rPr lang="en-US" dirty="0" smtClean="0"/>
              <a:t>How we spend our time</a:t>
            </a:r>
          </a:p>
          <a:p>
            <a:pPr eaLnBrk="1" hangingPunct="1"/>
            <a:r>
              <a:rPr lang="en-US" dirty="0" smtClean="0"/>
              <a:t>What we wear</a:t>
            </a:r>
          </a:p>
          <a:p>
            <a:pPr eaLnBrk="1" hangingPunct="1"/>
            <a:r>
              <a:rPr lang="en-US" dirty="0" smtClean="0"/>
              <a:t>What we own</a:t>
            </a:r>
          </a:p>
          <a:p>
            <a:pPr eaLnBrk="1" hangingPunct="1"/>
            <a:r>
              <a:rPr lang="en-US" dirty="0" smtClean="0"/>
              <a:t>What we watch on television </a:t>
            </a:r>
          </a:p>
          <a:p>
            <a:pPr eaLnBrk="1" hangingPunct="1"/>
            <a:r>
              <a:rPr lang="en-US" dirty="0" smtClean="0"/>
              <a:t>Everything?</a:t>
            </a:r>
          </a:p>
        </p:txBody>
      </p:sp>
      <p:sp>
        <p:nvSpPr>
          <p:cNvPr id="26628" name="Text Box 4"/>
          <p:cNvSpPr txBox="1">
            <a:spLocks noChangeArrowheads="1"/>
          </p:cNvSpPr>
          <p:nvPr/>
        </p:nvSpPr>
        <p:spPr bwMode="auto">
          <a:xfrm>
            <a:off x="7086600" y="6338888"/>
            <a:ext cx="1905000" cy="366712"/>
          </a:xfrm>
          <a:prstGeom prst="rect">
            <a:avLst/>
          </a:prstGeom>
          <a:noFill/>
          <a:ln w="9525">
            <a:noFill/>
            <a:miter lim="800000"/>
            <a:headEnd/>
            <a:tailEnd/>
          </a:ln>
        </p:spPr>
        <p:txBody>
          <a:bodyPr>
            <a:spAutoFit/>
          </a:bodyPr>
          <a:lstStyle/>
          <a:p>
            <a:pPr algn="r">
              <a:spcBef>
                <a:spcPct val="50000"/>
              </a:spcBef>
            </a:pPr>
            <a:r>
              <a:rPr lang="en-US" b="1"/>
              <a:t>Matt. 28:19</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smtClean="0"/>
              <a:t>What Jesus Wants</a:t>
            </a:r>
          </a:p>
        </p:txBody>
      </p:sp>
      <p:sp>
        <p:nvSpPr>
          <p:cNvPr id="26627" name="Rectangle 3"/>
          <p:cNvSpPr>
            <a:spLocks noGrp="1" noChangeArrowheads="1"/>
          </p:cNvSpPr>
          <p:nvPr>
            <p:ph idx="1"/>
          </p:nvPr>
        </p:nvSpPr>
        <p:spPr/>
        <p:txBody>
          <a:bodyPr/>
          <a:lstStyle/>
          <a:p>
            <a:pPr eaLnBrk="1" hangingPunct="1"/>
            <a:r>
              <a:rPr lang="en-US" b="1" smtClean="0">
                <a:latin typeface="Georgia" pitchFamily="18" charset="0"/>
              </a:rPr>
              <a:t>Matthew 28:19</a:t>
            </a:r>
            <a:endParaRPr lang="en-US" smtClean="0">
              <a:latin typeface="Georgia" pitchFamily="18" charset="0"/>
            </a:endParaRPr>
          </a:p>
          <a:p>
            <a:pPr lvl="1" eaLnBrk="1" hangingPunct="1"/>
            <a:r>
              <a:rPr lang="en-US" smtClean="0"/>
              <a:t>Not:  Go and make converts of all nations </a:t>
            </a:r>
          </a:p>
          <a:p>
            <a:pPr lvl="1" eaLnBrk="1" hangingPunct="1"/>
            <a:r>
              <a:rPr lang="en-US" smtClean="0"/>
              <a:t>But:  </a:t>
            </a:r>
            <a:r>
              <a:rPr lang="en-US" i="1" smtClean="0"/>
              <a:t>Go and make </a:t>
            </a:r>
            <a:r>
              <a:rPr lang="en-US" b="1" u="sng" smtClean="0"/>
              <a:t>disciples</a:t>
            </a:r>
            <a:r>
              <a:rPr lang="en-US" i="1" smtClean="0"/>
              <a:t> of all nations</a:t>
            </a:r>
          </a:p>
          <a:p>
            <a:pPr eaLnBrk="1" hangingPunct="1"/>
            <a:r>
              <a:rPr lang="en-US" smtClean="0"/>
              <a:t>Discipleship is costly  </a:t>
            </a:r>
          </a:p>
        </p:txBody>
      </p:sp>
      <p:sp>
        <p:nvSpPr>
          <p:cNvPr id="27652" name="Text Box 4"/>
          <p:cNvSpPr txBox="1">
            <a:spLocks noChangeArrowheads="1"/>
          </p:cNvSpPr>
          <p:nvPr/>
        </p:nvSpPr>
        <p:spPr bwMode="auto">
          <a:xfrm>
            <a:off x="7086600" y="6338888"/>
            <a:ext cx="1905000" cy="366712"/>
          </a:xfrm>
          <a:prstGeom prst="rect">
            <a:avLst/>
          </a:prstGeom>
          <a:noFill/>
          <a:ln w="9525">
            <a:noFill/>
            <a:miter lim="800000"/>
            <a:headEnd/>
            <a:tailEnd/>
          </a:ln>
        </p:spPr>
        <p:txBody>
          <a:bodyPr>
            <a:spAutoFit/>
          </a:bodyPr>
          <a:lstStyle/>
          <a:p>
            <a:pPr algn="r">
              <a:spcBef>
                <a:spcPct val="50000"/>
              </a:spcBef>
            </a:pPr>
            <a:r>
              <a:rPr lang="en-US" b="1"/>
              <a:t>Luke 14:28-30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6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662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26627">
                                            <p:txEl>
                                              <p:pRg st="3" end="3"/>
                                            </p:txEl>
                                          </p:spTgt>
                                        </p:tgtEl>
                                        <p:attrNameLst>
                                          <p:attrName>style.visibility</p:attrName>
                                        </p:attrNameLst>
                                      </p:cBhvr>
                                      <p:to>
                                        <p:strVal val="visible"/>
                                      </p:to>
                                    </p:set>
                                    <p:animEffect transition="in" filter="fade">
                                      <p:cBhvr>
                                        <p:cTn id="19" dur="1000"/>
                                        <p:tgtEl>
                                          <p:spTgt spid="2662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ctrTitle"/>
          </p:nvPr>
        </p:nvSpPr>
        <p:spPr/>
        <p:txBody>
          <a:bodyPr/>
          <a:lstStyle/>
          <a:p>
            <a:pPr eaLnBrk="1" hangingPunct="1"/>
            <a:r>
              <a:rPr lang="en-US" smtClean="0"/>
              <a:t>Counting</a:t>
            </a:r>
          </a:p>
        </p:txBody>
      </p:sp>
      <p:sp>
        <p:nvSpPr>
          <p:cNvPr id="28675" name="Rectangle 3"/>
          <p:cNvSpPr>
            <a:spLocks noGrp="1" noChangeArrowheads="1"/>
          </p:cNvSpPr>
          <p:nvPr>
            <p:ph type="subTitle" idx="1"/>
          </p:nvPr>
        </p:nvSpPr>
        <p:spPr/>
        <p:txBody>
          <a:bodyPr/>
          <a:lstStyle/>
          <a:p>
            <a:pPr eaLnBrk="1" hangingPunct="1"/>
            <a:r>
              <a:rPr lang="en-US" smtClean="0"/>
              <a:t>Count the cost</a:t>
            </a:r>
          </a:p>
        </p:txBody>
      </p:sp>
      <p:sp>
        <p:nvSpPr>
          <p:cNvPr id="28676" name="Text Box 4"/>
          <p:cNvSpPr txBox="1">
            <a:spLocks noChangeArrowheads="1"/>
          </p:cNvSpPr>
          <p:nvPr/>
        </p:nvSpPr>
        <p:spPr bwMode="auto">
          <a:xfrm>
            <a:off x="7086600" y="6338888"/>
            <a:ext cx="1905000" cy="366712"/>
          </a:xfrm>
          <a:prstGeom prst="rect">
            <a:avLst/>
          </a:prstGeom>
          <a:noFill/>
          <a:ln w="9525">
            <a:noFill/>
            <a:miter lim="800000"/>
            <a:headEnd/>
            <a:tailEnd/>
          </a:ln>
        </p:spPr>
        <p:txBody>
          <a:bodyPr>
            <a:spAutoFit/>
          </a:bodyPr>
          <a:lstStyle/>
          <a:p>
            <a:pPr algn="r">
              <a:spcBef>
                <a:spcPct val="50000"/>
              </a:spcBef>
            </a:pPr>
            <a:r>
              <a:rPr lang="en-US" b="1"/>
              <a:t>Luke 14:31-32</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smtClean="0">
                <a:latin typeface="Georgia" pitchFamily="18" charset="0"/>
              </a:rPr>
              <a:t>Luke 14:31-32</a:t>
            </a:r>
          </a:p>
        </p:txBody>
      </p:sp>
      <p:sp>
        <p:nvSpPr>
          <p:cNvPr id="29699" name="Rectangle 3"/>
          <p:cNvSpPr>
            <a:spLocks noGrp="1" noChangeArrowheads="1"/>
          </p:cNvSpPr>
          <p:nvPr>
            <p:ph idx="1"/>
          </p:nvPr>
        </p:nvSpPr>
        <p:spPr/>
        <p:txBody>
          <a:bodyPr/>
          <a:lstStyle/>
          <a:p>
            <a:pPr eaLnBrk="1" hangingPunct="1"/>
            <a:r>
              <a:rPr lang="en-US" i="1" baseline="30000" smtClean="0">
                <a:solidFill>
                  <a:srgbClr val="000000"/>
                </a:solidFill>
                <a:latin typeface="Georgia" pitchFamily="18" charset="0"/>
                <a:cs typeface="Times New Roman" pitchFamily="18" charset="0"/>
              </a:rPr>
              <a:t>31</a:t>
            </a:r>
            <a:r>
              <a:rPr lang="en-US" i="1" smtClean="0">
                <a:solidFill>
                  <a:srgbClr val="000000"/>
                </a:solidFill>
                <a:latin typeface="Georgia" pitchFamily="18" charset="0"/>
                <a:cs typeface="Times New Roman" pitchFamily="18" charset="0"/>
              </a:rPr>
              <a:t> Or what king, going to make war against another king, sitteth not down first, and consulteth whether he be able with ten thousand to meet him that cometh against him with twenty thousand? </a:t>
            </a:r>
            <a:r>
              <a:rPr lang="en-US" i="1" baseline="30000" smtClean="0">
                <a:solidFill>
                  <a:srgbClr val="000000"/>
                </a:solidFill>
                <a:latin typeface="Georgia" pitchFamily="18" charset="0"/>
                <a:cs typeface="Times New Roman" pitchFamily="18" charset="0"/>
              </a:rPr>
              <a:t>32</a:t>
            </a:r>
            <a:r>
              <a:rPr lang="en-US" i="1" smtClean="0">
                <a:solidFill>
                  <a:srgbClr val="000000"/>
                </a:solidFill>
                <a:latin typeface="Georgia" pitchFamily="18" charset="0"/>
                <a:cs typeface="Times New Roman" pitchFamily="18" charset="0"/>
              </a:rPr>
              <a:t> Or else, while the other is yet a great way off, he sendeth an ambassage, and desireth conditions of peace</a:t>
            </a:r>
            <a:r>
              <a:rPr lang="en-US" smtClean="0">
                <a:solidFill>
                  <a:srgbClr val="000000"/>
                </a:solidFill>
                <a:latin typeface="Georgia" pitchFamily="18" charset="0"/>
                <a:cs typeface="Times New Roman" pitchFamily="18" charset="0"/>
              </a:rPr>
              <a:t>.</a:t>
            </a:r>
            <a:r>
              <a:rPr lang="en-US" smtClean="0"/>
              <a:t> </a:t>
            </a:r>
          </a:p>
        </p:txBody>
      </p:sp>
      <p:sp>
        <p:nvSpPr>
          <p:cNvPr id="29700" name="Text Box 4"/>
          <p:cNvSpPr txBox="1">
            <a:spLocks noChangeArrowheads="1"/>
          </p:cNvSpPr>
          <p:nvPr/>
        </p:nvSpPr>
        <p:spPr bwMode="auto">
          <a:xfrm>
            <a:off x="7086600" y="6338888"/>
            <a:ext cx="1905000" cy="366712"/>
          </a:xfrm>
          <a:prstGeom prst="rect">
            <a:avLst/>
          </a:prstGeom>
          <a:noFill/>
          <a:ln w="9525">
            <a:noFill/>
            <a:miter lim="800000"/>
            <a:headEnd/>
            <a:tailEnd/>
          </a:ln>
        </p:spPr>
        <p:txBody>
          <a:bodyPr>
            <a:spAutoFit/>
          </a:bodyPr>
          <a:lstStyle/>
          <a:p>
            <a:pPr algn="r">
              <a:spcBef>
                <a:spcPct val="50000"/>
              </a:spcBef>
            </a:pPr>
            <a:r>
              <a:rPr lang="en-US" b="1"/>
              <a:t>Luke 14:34-35</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smtClean="0"/>
              <a:t>What Jesus Wants</a:t>
            </a:r>
          </a:p>
        </p:txBody>
      </p:sp>
      <p:sp>
        <p:nvSpPr>
          <p:cNvPr id="53251" name="Rectangle 3"/>
          <p:cNvSpPr>
            <a:spLocks noGrp="1" noChangeArrowheads="1"/>
          </p:cNvSpPr>
          <p:nvPr>
            <p:ph idx="1"/>
          </p:nvPr>
        </p:nvSpPr>
        <p:spPr/>
        <p:txBody>
          <a:bodyPr/>
          <a:lstStyle/>
          <a:p>
            <a:pPr eaLnBrk="1" hangingPunct="1"/>
            <a:r>
              <a:rPr lang="en-US" smtClean="0"/>
              <a:t>True Disciples not admirers</a:t>
            </a:r>
          </a:p>
          <a:p>
            <a:pPr eaLnBrk="1" hangingPunct="1"/>
            <a:r>
              <a:rPr lang="en-US" smtClean="0"/>
              <a:t>Participants not spectators</a:t>
            </a:r>
          </a:p>
        </p:txBody>
      </p:sp>
      <p:sp>
        <p:nvSpPr>
          <p:cNvPr id="30724" name="Text Box 4"/>
          <p:cNvSpPr txBox="1">
            <a:spLocks noChangeArrowheads="1"/>
          </p:cNvSpPr>
          <p:nvPr/>
        </p:nvSpPr>
        <p:spPr bwMode="auto">
          <a:xfrm>
            <a:off x="7086600" y="6338888"/>
            <a:ext cx="1905000" cy="366712"/>
          </a:xfrm>
          <a:prstGeom prst="rect">
            <a:avLst/>
          </a:prstGeom>
          <a:noFill/>
          <a:ln w="9525">
            <a:noFill/>
            <a:miter lim="800000"/>
            <a:headEnd/>
            <a:tailEnd/>
          </a:ln>
        </p:spPr>
        <p:txBody>
          <a:bodyPr>
            <a:spAutoFit/>
          </a:bodyPr>
          <a:lstStyle/>
          <a:p>
            <a:pPr algn="r">
              <a:spcBef>
                <a:spcPct val="50000"/>
              </a:spcBef>
            </a:pPr>
            <a:r>
              <a:rPr lang="en-US" b="1"/>
              <a:t>Luke 14:34-35</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325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325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1"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smtClean="0"/>
              <a:t>Making Disciples</a:t>
            </a:r>
          </a:p>
        </p:txBody>
      </p:sp>
      <p:sp>
        <p:nvSpPr>
          <p:cNvPr id="30723" name="Rectangle 3"/>
          <p:cNvSpPr>
            <a:spLocks noGrp="1" noChangeArrowheads="1"/>
          </p:cNvSpPr>
          <p:nvPr>
            <p:ph idx="1"/>
          </p:nvPr>
        </p:nvSpPr>
        <p:spPr/>
        <p:txBody>
          <a:bodyPr/>
          <a:lstStyle/>
          <a:p>
            <a:pPr eaLnBrk="1" hangingPunct="1"/>
            <a:r>
              <a:rPr lang="en-US" smtClean="0"/>
              <a:t>Treat it like warfare</a:t>
            </a:r>
          </a:p>
          <a:p>
            <a:pPr lvl="1" eaLnBrk="1" hangingPunct="1"/>
            <a:r>
              <a:rPr lang="en-US" smtClean="0"/>
              <a:t>Christian discipleship is like going to war </a:t>
            </a:r>
          </a:p>
          <a:p>
            <a:pPr lvl="1" eaLnBrk="1" hangingPunct="1"/>
            <a:r>
              <a:rPr lang="en-US" smtClean="0"/>
              <a:t>Don't start what you can't or aren’t willing to finish. </a:t>
            </a:r>
          </a:p>
          <a:p>
            <a:pPr lvl="1" eaLnBrk="1" hangingPunct="1"/>
            <a:r>
              <a:rPr lang="en-US" smtClean="0"/>
              <a:t>The cost of failure is enormous </a:t>
            </a:r>
          </a:p>
        </p:txBody>
      </p:sp>
      <p:sp>
        <p:nvSpPr>
          <p:cNvPr id="31748" name="Text Box 4"/>
          <p:cNvSpPr txBox="1">
            <a:spLocks noChangeArrowheads="1"/>
          </p:cNvSpPr>
          <p:nvPr/>
        </p:nvSpPr>
        <p:spPr bwMode="auto">
          <a:xfrm>
            <a:off x="7086600" y="6338888"/>
            <a:ext cx="1905000" cy="366712"/>
          </a:xfrm>
          <a:prstGeom prst="rect">
            <a:avLst/>
          </a:prstGeom>
          <a:noFill/>
          <a:ln w="9525">
            <a:noFill/>
            <a:miter lim="800000"/>
            <a:headEnd/>
            <a:tailEnd/>
          </a:ln>
        </p:spPr>
        <p:txBody>
          <a:bodyPr>
            <a:spAutoFit/>
          </a:bodyPr>
          <a:lstStyle/>
          <a:p>
            <a:pPr algn="r">
              <a:spcBef>
                <a:spcPct val="50000"/>
              </a:spcBef>
            </a:pPr>
            <a:r>
              <a:rPr lang="en-US" b="1"/>
              <a:t>Matt. 19:16-22</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animEffect transition="in" filter="fade">
                                      <p:cBhvr>
                                        <p:cTn id="7" dur="500"/>
                                        <p:tgtEl>
                                          <p:spTgt spid="3072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0723">
                                            <p:txEl>
                                              <p:pRg st="1" end="1"/>
                                            </p:txEl>
                                          </p:spTgt>
                                        </p:tgtEl>
                                        <p:attrNameLst>
                                          <p:attrName>style.visibility</p:attrName>
                                        </p:attrNameLst>
                                      </p:cBhvr>
                                      <p:to>
                                        <p:strVal val="visible"/>
                                      </p:to>
                                    </p:set>
                                    <p:animEffect transition="in" filter="fade">
                                      <p:cBhvr>
                                        <p:cTn id="12" dur="500"/>
                                        <p:tgtEl>
                                          <p:spTgt spid="3072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0723">
                                            <p:txEl>
                                              <p:pRg st="2" end="2"/>
                                            </p:txEl>
                                          </p:spTgt>
                                        </p:tgtEl>
                                        <p:attrNameLst>
                                          <p:attrName>style.visibility</p:attrName>
                                        </p:attrNameLst>
                                      </p:cBhvr>
                                      <p:to>
                                        <p:strVal val="visible"/>
                                      </p:to>
                                    </p:set>
                                    <p:animEffect transition="in" filter="fade">
                                      <p:cBhvr>
                                        <p:cTn id="17" dur="500"/>
                                        <p:tgtEl>
                                          <p:spTgt spid="3072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0723">
                                            <p:txEl>
                                              <p:pRg st="3" end="3"/>
                                            </p:txEl>
                                          </p:spTgt>
                                        </p:tgtEl>
                                        <p:attrNameLst>
                                          <p:attrName>style.visibility</p:attrName>
                                        </p:attrNameLst>
                                      </p:cBhvr>
                                      <p:to>
                                        <p:strVal val="visible"/>
                                      </p:to>
                                    </p:set>
                                    <p:animEffect transition="in" filter="fade">
                                      <p:cBhvr>
                                        <p:cTn id="22" dur="500"/>
                                        <p:tgtEl>
                                          <p:spTgt spid="3072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ctrTitle"/>
          </p:nvPr>
        </p:nvSpPr>
        <p:spPr/>
        <p:txBody>
          <a:bodyPr/>
          <a:lstStyle/>
          <a:p>
            <a:pPr eaLnBrk="1" hangingPunct="1"/>
            <a:r>
              <a:rPr lang="en-US" smtClean="0"/>
              <a:t>Worse for a Christian</a:t>
            </a:r>
          </a:p>
        </p:txBody>
      </p:sp>
      <p:sp>
        <p:nvSpPr>
          <p:cNvPr id="55299" name="Rectangle 3"/>
          <p:cNvSpPr>
            <a:spLocks noGrp="1" noChangeArrowheads="1"/>
          </p:cNvSpPr>
          <p:nvPr>
            <p:ph type="subTitle" idx="1"/>
          </p:nvPr>
        </p:nvSpPr>
        <p:spPr/>
        <p:txBody>
          <a:bodyPr/>
          <a:lstStyle/>
          <a:p>
            <a:pPr eaLnBrk="1" hangingPunct="1"/>
            <a:r>
              <a:rPr lang="en-US" smtClean="0"/>
              <a:t>Falling away for a Christian is worse than never having been a Christian at all.</a:t>
            </a:r>
          </a:p>
          <a:p>
            <a:pPr eaLnBrk="1" hangingPunct="1"/>
            <a:endParaRPr lang="en-US" smtClean="0"/>
          </a:p>
        </p:txBody>
      </p:sp>
      <p:sp>
        <p:nvSpPr>
          <p:cNvPr id="32772" name="Text Box 4"/>
          <p:cNvSpPr txBox="1">
            <a:spLocks noChangeArrowheads="1"/>
          </p:cNvSpPr>
          <p:nvPr/>
        </p:nvSpPr>
        <p:spPr bwMode="auto">
          <a:xfrm>
            <a:off x="7086600" y="6338888"/>
            <a:ext cx="1905000" cy="366712"/>
          </a:xfrm>
          <a:prstGeom prst="rect">
            <a:avLst/>
          </a:prstGeom>
          <a:noFill/>
          <a:ln w="9525">
            <a:noFill/>
            <a:miter lim="800000"/>
            <a:headEnd/>
            <a:tailEnd/>
          </a:ln>
        </p:spPr>
        <p:txBody>
          <a:bodyPr>
            <a:spAutoFit/>
          </a:bodyPr>
          <a:lstStyle/>
          <a:p>
            <a:pPr algn="r">
              <a:spcBef>
                <a:spcPct val="50000"/>
              </a:spcBef>
            </a:pPr>
            <a:r>
              <a:rPr lang="en-US" b="1"/>
              <a:t>Luke 14:34-35</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529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9"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b="1" smtClean="0">
                <a:solidFill>
                  <a:srgbClr val="000000"/>
                </a:solidFill>
                <a:latin typeface="Georgia" pitchFamily="18" charset="0"/>
                <a:cs typeface="Times New Roman" pitchFamily="18" charset="0"/>
              </a:rPr>
              <a:t>Luke 14:26-27</a:t>
            </a:r>
          </a:p>
        </p:txBody>
      </p:sp>
      <p:sp>
        <p:nvSpPr>
          <p:cNvPr id="6147" name="Rectangle 3"/>
          <p:cNvSpPr>
            <a:spLocks noGrp="1" noChangeArrowheads="1"/>
          </p:cNvSpPr>
          <p:nvPr>
            <p:ph idx="1"/>
          </p:nvPr>
        </p:nvSpPr>
        <p:spPr/>
        <p:txBody>
          <a:bodyPr/>
          <a:lstStyle/>
          <a:p>
            <a:pPr marL="660400" indent="-660400" eaLnBrk="1" hangingPunct="1">
              <a:buFontTx/>
              <a:buNone/>
            </a:pPr>
            <a:r>
              <a:rPr lang="en-US" i="1" baseline="30000" smtClean="0">
                <a:solidFill>
                  <a:srgbClr val="000000"/>
                </a:solidFill>
                <a:latin typeface="Georgia" pitchFamily="18" charset="0"/>
                <a:cs typeface="Times New Roman" pitchFamily="18" charset="0"/>
              </a:rPr>
              <a:t>	26</a:t>
            </a:r>
            <a:r>
              <a:rPr lang="en-US" i="1" smtClean="0">
                <a:solidFill>
                  <a:srgbClr val="000000"/>
                </a:solidFill>
                <a:latin typeface="Georgia" pitchFamily="18" charset="0"/>
                <a:cs typeface="Times New Roman" pitchFamily="18" charset="0"/>
              </a:rPr>
              <a:t> If any man come to me, and hate not his father, and mother, and wife, and children, and brethren, and sisters, yea, and his own life also, he </a:t>
            </a:r>
            <a:r>
              <a:rPr lang="en-US" b="1" i="1" u="sng" smtClean="0">
                <a:solidFill>
                  <a:srgbClr val="000000"/>
                </a:solidFill>
                <a:latin typeface="Georgia" pitchFamily="18" charset="0"/>
                <a:cs typeface="Times New Roman" pitchFamily="18" charset="0"/>
              </a:rPr>
              <a:t>cannot</a:t>
            </a:r>
            <a:r>
              <a:rPr lang="en-US" i="1" smtClean="0">
                <a:solidFill>
                  <a:srgbClr val="000000"/>
                </a:solidFill>
                <a:latin typeface="Georgia" pitchFamily="18" charset="0"/>
                <a:cs typeface="Times New Roman" pitchFamily="18" charset="0"/>
              </a:rPr>
              <a:t> be my disciple. </a:t>
            </a:r>
            <a:r>
              <a:rPr lang="en-US" i="1" baseline="30000" smtClean="0">
                <a:solidFill>
                  <a:srgbClr val="000000"/>
                </a:solidFill>
                <a:latin typeface="Georgia" pitchFamily="18" charset="0"/>
                <a:cs typeface="Times New Roman" pitchFamily="18" charset="0"/>
              </a:rPr>
              <a:t>27</a:t>
            </a:r>
            <a:r>
              <a:rPr lang="en-US" i="1" smtClean="0">
                <a:solidFill>
                  <a:srgbClr val="000000"/>
                </a:solidFill>
                <a:latin typeface="Georgia" pitchFamily="18" charset="0"/>
                <a:cs typeface="Times New Roman" pitchFamily="18" charset="0"/>
              </a:rPr>
              <a:t> And whosoever doth not bear his cross, and come after me, </a:t>
            </a:r>
            <a:r>
              <a:rPr lang="en-US" b="1" i="1" u="sng" smtClean="0">
                <a:solidFill>
                  <a:srgbClr val="000000"/>
                </a:solidFill>
                <a:latin typeface="Georgia" pitchFamily="18" charset="0"/>
                <a:cs typeface="Times New Roman" pitchFamily="18" charset="0"/>
              </a:rPr>
              <a:t>cannot</a:t>
            </a:r>
            <a:r>
              <a:rPr lang="en-US" i="1" smtClean="0">
                <a:solidFill>
                  <a:srgbClr val="000000"/>
                </a:solidFill>
                <a:latin typeface="Georgia" pitchFamily="18" charset="0"/>
                <a:cs typeface="Times New Roman" pitchFamily="18" charset="0"/>
              </a:rPr>
              <a:t> be my disciple</a:t>
            </a:r>
            <a:r>
              <a:rPr lang="en-US" smtClean="0">
                <a:solidFill>
                  <a:srgbClr val="000000"/>
                </a:solidFill>
                <a:latin typeface="Georgia" pitchFamily="18" charset="0"/>
                <a:cs typeface="Times New Roman" pitchFamily="18" charset="0"/>
              </a:rPr>
              <a:t>.</a:t>
            </a:r>
            <a:r>
              <a:rPr lang="en-US" smtClean="0"/>
              <a:t> </a:t>
            </a:r>
          </a:p>
        </p:txBody>
      </p:sp>
      <p:sp>
        <p:nvSpPr>
          <p:cNvPr id="6148" name="Text Box 4"/>
          <p:cNvSpPr txBox="1">
            <a:spLocks noChangeArrowheads="1"/>
          </p:cNvSpPr>
          <p:nvPr/>
        </p:nvSpPr>
        <p:spPr bwMode="auto">
          <a:xfrm>
            <a:off x="7086600" y="6338888"/>
            <a:ext cx="1905000" cy="366712"/>
          </a:xfrm>
          <a:prstGeom prst="rect">
            <a:avLst/>
          </a:prstGeom>
          <a:noFill/>
          <a:ln w="9525">
            <a:noFill/>
            <a:miter lim="800000"/>
            <a:headEnd/>
            <a:tailEnd/>
          </a:ln>
        </p:spPr>
        <p:txBody>
          <a:bodyPr>
            <a:spAutoFit/>
          </a:bodyPr>
          <a:lstStyle/>
          <a:p>
            <a:pPr algn="r">
              <a:spcBef>
                <a:spcPct val="50000"/>
              </a:spcBef>
            </a:pPr>
            <a:r>
              <a:rPr lang="en-US" b="1"/>
              <a:t>Luke 14:26</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smtClean="0">
                <a:latin typeface="Georgia" pitchFamily="18" charset="0"/>
              </a:rPr>
              <a:t>Luke 14:34-35</a:t>
            </a:r>
          </a:p>
        </p:txBody>
      </p:sp>
      <p:sp>
        <p:nvSpPr>
          <p:cNvPr id="33795" name="Rectangle 3"/>
          <p:cNvSpPr>
            <a:spLocks noGrp="1" noChangeArrowheads="1"/>
          </p:cNvSpPr>
          <p:nvPr>
            <p:ph idx="1"/>
          </p:nvPr>
        </p:nvSpPr>
        <p:spPr/>
        <p:txBody>
          <a:bodyPr/>
          <a:lstStyle/>
          <a:p>
            <a:pPr eaLnBrk="1" hangingPunct="1">
              <a:buFontTx/>
              <a:buNone/>
            </a:pPr>
            <a:r>
              <a:rPr lang="en-US" i="1" baseline="30000" smtClean="0">
                <a:solidFill>
                  <a:srgbClr val="000000"/>
                </a:solidFill>
                <a:latin typeface="Georgia" pitchFamily="18" charset="0"/>
                <a:cs typeface="Times New Roman" pitchFamily="18" charset="0"/>
              </a:rPr>
              <a:t>	34</a:t>
            </a:r>
            <a:r>
              <a:rPr lang="en-US" i="1" smtClean="0">
                <a:solidFill>
                  <a:srgbClr val="000000"/>
                </a:solidFill>
                <a:latin typeface="Georgia" pitchFamily="18" charset="0"/>
                <a:cs typeface="Times New Roman" pitchFamily="18" charset="0"/>
              </a:rPr>
              <a:t> Salt is good: but if the salt have lost his savour, wherewith shall it be seasoned? </a:t>
            </a:r>
            <a:r>
              <a:rPr lang="en-US" i="1" baseline="30000" smtClean="0">
                <a:solidFill>
                  <a:srgbClr val="000000"/>
                </a:solidFill>
                <a:latin typeface="Georgia" pitchFamily="18" charset="0"/>
                <a:cs typeface="Times New Roman" pitchFamily="18" charset="0"/>
              </a:rPr>
              <a:t>35</a:t>
            </a:r>
            <a:r>
              <a:rPr lang="en-US" i="1" smtClean="0">
                <a:solidFill>
                  <a:srgbClr val="000000"/>
                </a:solidFill>
                <a:latin typeface="Georgia" pitchFamily="18" charset="0"/>
                <a:cs typeface="Times New Roman" pitchFamily="18" charset="0"/>
              </a:rPr>
              <a:t> It is neither fit for the land, nor yet for the dunghill; but men cast it out. He that hath ears to hear, let him hear</a:t>
            </a:r>
            <a:r>
              <a:rPr lang="en-US" smtClean="0">
                <a:solidFill>
                  <a:srgbClr val="000000"/>
                </a:solidFill>
                <a:latin typeface="Georgia" pitchFamily="18" charset="0"/>
                <a:cs typeface="Times New Roman" pitchFamily="18" charset="0"/>
              </a:rPr>
              <a:t>.</a:t>
            </a:r>
            <a:r>
              <a:rPr lang="en-US" smtClean="0">
                <a:latin typeface="Georgia" pitchFamily="18" charset="0"/>
              </a:rPr>
              <a:t> </a:t>
            </a:r>
          </a:p>
        </p:txBody>
      </p:sp>
      <p:sp>
        <p:nvSpPr>
          <p:cNvPr id="33796" name="Text Box 4"/>
          <p:cNvSpPr txBox="1">
            <a:spLocks noChangeArrowheads="1"/>
          </p:cNvSpPr>
          <p:nvPr/>
        </p:nvSpPr>
        <p:spPr bwMode="auto">
          <a:xfrm>
            <a:off x="7086600" y="6338888"/>
            <a:ext cx="1905000" cy="366712"/>
          </a:xfrm>
          <a:prstGeom prst="rect">
            <a:avLst/>
          </a:prstGeom>
          <a:noFill/>
          <a:ln w="9525">
            <a:noFill/>
            <a:miter lim="800000"/>
            <a:headEnd/>
            <a:tailEnd/>
          </a:ln>
        </p:spPr>
        <p:txBody>
          <a:bodyPr>
            <a:spAutoFit/>
          </a:bodyPr>
          <a:lstStyle/>
          <a:p>
            <a:pPr algn="r">
              <a:spcBef>
                <a:spcPct val="50000"/>
              </a:spcBef>
            </a:pPr>
            <a:r>
              <a:rPr lang="en-US" b="1"/>
              <a:t>Heb. 6:4-6</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smtClean="0">
                <a:latin typeface="Georgia" pitchFamily="18" charset="0"/>
              </a:rPr>
              <a:t>Hebrews 6:4-6</a:t>
            </a:r>
          </a:p>
        </p:txBody>
      </p:sp>
      <p:sp>
        <p:nvSpPr>
          <p:cNvPr id="34819" name="Rectangle 3"/>
          <p:cNvSpPr>
            <a:spLocks noGrp="1" noChangeArrowheads="1"/>
          </p:cNvSpPr>
          <p:nvPr>
            <p:ph idx="1"/>
          </p:nvPr>
        </p:nvSpPr>
        <p:spPr>
          <a:xfrm>
            <a:off x="457200" y="1828800"/>
            <a:ext cx="8229600" cy="3733800"/>
          </a:xfrm>
        </p:spPr>
        <p:txBody>
          <a:bodyPr/>
          <a:lstStyle/>
          <a:p>
            <a:pPr eaLnBrk="1" hangingPunct="1"/>
            <a:r>
              <a:rPr lang="en-US" i="1" baseline="30000" dirty="0" smtClean="0">
                <a:solidFill>
                  <a:srgbClr val="000000"/>
                </a:solidFill>
                <a:latin typeface="Georgia" pitchFamily="18" charset="0"/>
                <a:cs typeface="Times New Roman" pitchFamily="18" charset="0"/>
              </a:rPr>
              <a:t>4</a:t>
            </a:r>
            <a:r>
              <a:rPr lang="en-US" i="1" dirty="0" smtClean="0">
                <a:solidFill>
                  <a:srgbClr val="000000"/>
                </a:solidFill>
                <a:latin typeface="Georgia" pitchFamily="18" charset="0"/>
                <a:cs typeface="Times New Roman" pitchFamily="18" charset="0"/>
              </a:rPr>
              <a:t> For it is impossible for those who were once enlightened, and have tasted of the heavenly gift, and were made partakers of the Holy Ghost, </a:t>
            </a:r>
            <a:r>
              <a:rPr lang="en-US" i="1" baseline="30000" dirty="0" smtClean="0">
                <a:solidFill>
                  <a:srgbClr val="000000"/>
                </a:solidFill>
                <a:latin typeface="Georgia" pitchFamily="18" charset="0"/>
                <a:cs typeface="Times New Roman" pitchFamily="18" charset="0"/>
              </a:rPr>
              <a:t>5</a:t>
            </a:r>
            <a:r>
              <a:rPr lang="en-US" i="1" dirty="0" smtClean="0">
                <a:solidFill>
                  <a:srgbClr val="000000"/>
                </a:solidFill>
                <a:latin typeface="Georgia" pitchFamily="18" charset="0"/>
                <a:cs typeface="Times New Roman" pitchFamily="18" charset="0"/>
              </a:rPr>
              <a:t> And have tasted the good word of God, and the powers of the world to come, </a:t>
            </a:r>
            <a:r>
              <a:rPr lang="en-US" i="1" baseline="30000" dirty="0" smtClean="0">
                <a:solidFill>
                  <a:srgbClr val="000000"/>
                </a:solidFill>
                <a:latin typeface="Georgia" pitchFamily="18" charset="0"/>
                <a:cs typeface="Times New Roman" pitchFamily="18" charset="0"/>
              </a:rPr>
              <a:t>6</a:t>
            </a:r>
            <a:r>
              <a:rPr lang="en-US" i="1" dirty="0" smtClean="0">
                <a:solidFill>
                  <a:srgbClr val="000000"/>
                </a:solidFill>
                <a:latin typeface="Georgia" pitchFamily="18" charset="0"/>
                <a:cs typeface="Times New Roman" pitchFamily="18" charset="0"/>
              </a:rPr>
              <a:t> If they shall fall away, to renew them again unto repentance; seeing they crucify to themselves the Son of God afresh, and put him to an open shame</a:t>
            </a:r>
            <a:r>
              <a:rPr lang="en-US" dirty="0" smtClean="0">
                <a:solidFill>
                  <a:srgbClr val="000000"/>
                </a:solidFill>
                <a:latin typeface="Georgia" pitchFamily="18" charset="0"/>
                <a:cs typeface="Times New Roman" pitchFamily="18" charset="0"/>
              </a:rPr>
              <a:t>.</a:t>
            </a:r>
            <a:r>
              <a:rPr lang="en-US" dirty="0" smtClean="0"/>
              <a:t> </a:t>
            </a:r>
          </a:p>
        </p:txBody>
      </p:sp>
      <p:sp>
        <p:nvSpPr>
          <p:cNvPr id="34820" name="Text Box 4"/>
          <p:cNvSpPr txBox="1">
            <a:spLocks noChangeArrowheads="1"/>
          </p:cNvSpPr>
          <p:nvPr/>
        </p:nvSpPr>
        <p:spPr bwMode="auto">
          <a:xfrm>
            <a:off x="7086600" y="6338888"/>
            <a:ext cx="1905000" cy="366712"/>
          </a:xfrm>
          <a:prstGeom prst="rect">
            <a:avLst/>
          </a:prstGeom>
          <a:noFill/>
          <a:ln w="9525">
            <a:noFill/>
            <a:miter lim="800000"/>
            <a:headEnd/>
            <a:tailEnd/>
          </a:ln>
        </p:spPr>
        <p:txBody>
          <a:bodyPr>
            <a:spAutoFit/>
          </a:bodyPr>
          <a:lstStyle/>
          <a:p>
            <a:pPr algn="r">
              <a:spcBef>
                <a:spcPct val="50000"/>
              </a:spcBef>
            </a:pPr>
            <a:r>
              <a:rPr lang="en-US" b="1"/>
              <a:t>Matt. 7:21-23</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sz="4000" smtClean="0"/>
              <a:t>Being a Disciple of Jesus Christ…</a:t>
            </a:r>
          </a:p>
        </p:txBody>
      </p:sp>
      <p:sp>
        <p:nvSpPr>
          <p:cNvPr id="61443" name="Rectangle 3"/>
          <p:cNvSpPr>
            <a:spLocks noGrp="1" noChangeArrowheads="1"/>
          </p:cNvSpPr>
          <p:nvPr>
            <p:ph idx="1"/>
          </p:nvPr>
        </p:nvSpPr>
        <p:spPr/>
        <p:txBody>
          <a:bodyPr/>
          <a:lstStyle/>
          <a:p>
            <a:pPr eaLnBrk="1" hangingPunct="1"/>
            <a:r>
              <a:rPr lang="en-US" smtClean="0"/>
              <a:t>Is something valuable!</a:t>
            </a:r>
          </a:p>
          <a:p>
            <a:pPr eaLnBrk="1" hangingPunct="1"/>
            <a:r>
              <a:rPr lang="en-US" smtClean="0"/>
              <a:t>Is something worth giving our lives for!</a:t>
            </a:r>
          </a:p>
        </p:txBody>
      </p:sp>
      <p:sp>
        <p:nvSpPr>
          <p:cNvPr id="35844" name="Text Box 4"/>
          <p:cNvSpPr txBox="1">
            <a:spLocks noChangeArrowheads="1"/>
          </p:cNvSpPr>
          <p:nvPr/>
        </p:nvSpPr>
        <p:spPr bwMode="auto">
          <a:xfrm>
            <a:off x="7086600" y="6338888"/>
            <a:ext cx="1905000" cy="366712"/>
          </a:xfrm>
          <a:prstGeom prst="rect">
            <a:avLst/>
          </a:prstGeom>
          <a:noFill/>
          <a:ln w="9525">
            <a:noFill/>
            <a:miter lim="800000"/>
            <a:headEnd/>
            <a:tailEnd/>
          </a:ln>
        </p:spPr>
        <p:txBody>
          <a:bodyPr>
            <a:spAutoFit/>
          </a:bodyPr>
          <a:lstStyle/>
          <a:p>
            <a:pPr algn="r">
              <a:spcBef>
                <a:spcPct val="50000"/>
              </a:spcBef>
            </a:pPr>
            <a:r>
              <a:rPr lang="en-US" b="1"/>
              <a:t>Matt. 7:21-23</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144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144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457200" y="731838"/>
            <a:ext cx="8229600" cy="792162"/>
          </a:xfrm>
        </p:spPr>
        <p:txBody>
          <a:bodyPr>
            <a:normAutofit fontScale="90000"/>
          </a:bodyPr>
          <a:lstStyle/>
          <a:p>
            <a:pPr eaLnBrk="1" hangingPunct="1"/>
            <a:r>
              <a:rPr lang="en-US" smtClean="0">
                <a:latin typeface="Georgia" pitchFamily="18" charset="0"/>
              </a:rPr>
              <a:t>Matthew 7:21-23</a:t>
            </a:r>
          </a:p>
        </p:txBody>
      </p:sp>
      <p:sp>
        <p:nvSpPr>
          <p:cNvPr id="36867" name="Rectangle 3"/>
          <p:cNvSpPr>
            <a:spLocks noGrp="1" noChangeArrowheads="1"/>
          </p:cNvSpPr>
          <p:nvPr>
            <p:ph idx="1"/>
          </p:nvPr>
        </p:nvSpPr>
        <p:spPr>
          <a:xfrm>
            <a:off x="457200" y="1752600"/>
            <a:ext cx="8229600" cy="4038600"/>
          </a:xfrm>
        </p:spPr>
        <p:txBody>
          <a:bodyPr/>
          <a:lstStyle/>
          <a:p>
            <a:pPr eaLnBrk="1" hangingPunct="1"/>
            <a:r>
              <a:rPr lang="en-US" i="1" baseline="30000" dirty="0" smtClean="0">
                <a:solidFill>
                  <a:srgbClr val="000000"/>
                </a:solidFill>
                <a:latin typeface="Georgia" pitchFamily="18" charset="0"/>
                <a:cs typeface="Times New Roman" pitchFamily="18" charset="0"/>
              </a:rPr>
              <a:t>21</a:t>
            </a:r>
            <a:r>
              <a:rPr lang="en-US" i="1" dirty="0" smtClean="0">
                <a:solidFill>
                  <a:srgbClr val="000000"/>
                </a:solidFill>
                <a:latin typeface="Georgia" pitchFamily="18" charset="0"/>
                <a:cs typeface="Times New Roman" pitchFamily="18" charset="0"/>
              </a:rPr>
              <a:t> Not every one that saith unto me, Lord, Lord, shall enter into the kingdom of heaven; but he that doeth the will of my Father which is in heaven. </a:t>
            </a:r>
            <a:r>
              <a:rPr lang="en-US" i="1" baseline="30000" dirty="0" smtClean="0">
                <a:solidFill>
                  <a:srgbClr val="000000"/>
                </a:solidFill>
                <a:latin typeface="Georgia" pitchFamily="18" charset="0"/>
                <a:cs typeface="Times New Roman" pitchFamily="18" charset="0"/>
              </a:rPr>
              <a:t>22</a:t>
            </a:r>
            <a:r>
              <a:rPr lang="en-US" i="1" dirty="0" smtClean="0">
                <a:solidFill>
                  <a:srgbClr val="000000"/>
                </a:solidFill>
                <a:latin typeface="Georgia" pitchFamily="18" charset="0"/>
                <a:cs typeface="Times New Roman" pitchFamily="18" charset="0"/>
              </a:rPr>
              <a:t> Many will say to me in that day, Lord, Lord, have we not prophesied in thy name? and in thy name have cast out devils? and in thy name done many wonderful works? </a:t>
            </a:r>
            <a:r>
              <a:rPr lang="en-US" i="1" baseline="30000" dirty="0" smtClean="0">
                <a:solidFill>
                  <a:srgbClr val="000000"/>
                </a:solidFill>
                <a:latin typeface="Georgia" pitchFamily="18" charset="0"/>
                <a:cs typeface="Times New Roman" pitchFamily="18" charset="0"/>
              </a:rPr>
              <a:t>23</a:t>
            </a:r>
            <a:r>
              <a:rPr lang="en-US" i="1" dirty="0" smtClean="0">
                <a:solidFill>
                  <a:srgbClr val="000000"/>
                </a:solidFill>
                <a:latin typeface="Georgia" pitchFamily="18" charset="0"/>
                <a:cs typeface="Times New Roman" pitchFamily="18" charset="0"/>
              </a:rPr>
              <a:t> And then will I profess unto them, I never knew you: depart from me, ye that work iniquity.</a:t>
            </a:r>
            <a:r>
              <a:rPr lang="en-US" dirty="0" smtClean="0"/>
              <a:t> </a:t>
            </a:r>
          </a:p>
        </p:txBody>
      </p:sp>
      <p:sp>
        <p:nvSpPr>
          <p:cNvPr id="36868" name="Text Box 4"/>
          <p:cNvSpPr txBox="1">
            <a:spLocks noChangeArrowheads="1"/>
          </p:cNvSpPr>
          <p:nvPr/>
        </p:nvSpPr>
        <p:spPr bwMode="auto">
          <a:xfrm>
            <a:off x="7086600" y="6338888"/>
            <a:ext cx="1905000" cy="366712"/>
          </a:xfrm>
          <a:prstGeom prst="rect">
            <a:avLst/>
          </a:prstGeom>
          <a:noFill/>
          <a:ln w="9525">
            <a:noFill/>
            <a:miter lim="800000"/>
            <a:headEnd/>
            <a:tailEnd/>
          </a:ln>
        </p:spPr>
        <p:txBody>
          <a:bodyPr>
            <a:spAutoFit/>
          </a:bodyPr>
          <a:lstStyle/>
          <a:p>
            <a:pPr algn="r">
              <a:spcBef>
                <a:spcPct val="50000"/>
              </a:spcBef>
            </a:pPr>
            <a:r>
              <a:rPr lang="en-US" b="1"/>
              <a:t>James 1:22</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smtClean="0">
                <a:latin typeface="Georgia" pitchFamily="18" charset="0"/>
              </a:rPr>
              <a:t>James 1:22</a:t>
            </a:r>
          </a:p>
        </p:txBody>
      </p:sp>
      <p:sp>
        <p:nvSpPr>
          <p:cNvPr id="37891" name="Rectangle 3"/>
          <p:cNvSpPr>
            <a:spLocks noGrp="1" noChangeArrowheads="1"/>
          </p:cNvSpPr>
          <p:nvPr>
            <p:ph idx="1"/>
          </p:nvPr>
        </p:nvSpPr>
        <p:spPr/>
        <p:txBody>
          <a:bodyPr/>
          <a:lstStyle/>
          <a:p>
            <a:pPr eaLnBrk="1" hangingPunct="1"/>
            <a:r>
              <a:rPr lang="en-US" i="1" baseline="30000" smtClean="0">
                <a:solidFill>
                  <a:srgbClr val="000000"/>
                </a:solidFill>
                <a:latin typeface="Georgia" pitchFamily="18" charset="0"/>
                <a:cs typeface="Times New Roman" pitchFamily="18" charset="0"/>
              </a:rPr>
              <a:t>22</a:t>
            </a:r>
            <a:r>
              <a:rPr lang="en-US" i="1" smtClean="0">
                <a:solidFill>
                  <a:srgbClr val="000000"/>
                </a:solidFill>
                <a:latin typeface="Georgia" pitchFamily="18" charset="0"/>
                <a:cs typeface="Times New Roman" pitchFamily="18" charset="0"/>
              </a:rPr>
              <a:t> But be ye doers of the word, and not hearers only, deceiving your own selves</a:t>
            </a:r>
            <a:r>
              <a:rPr lang="en-US" smtClean="0">
                <a:solidFill>
                  <a:srgbClr val="000000"/>
                </a:solidFill>
                <a:latin typeface="Georgia" pitchFamily="18" charset="0"/>
                <a:cs typeface="Times New Roman" pitchFamily="18" charset="0"/>
              </a:rPr>
              <a:t>.</a:t>
            </a:r>
            <a:r>
              <a:rPr lang="en-US" smtClean="0"/>
              <a:t> </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4"/>
          <p:cNvSpPr>
            <a:spLocks noGrp="1" noChangeArrowheads="1"/>
          </p:cNvSpPr>
          <p:nvPr>
            <p:ph type="title"/>
          </p:nvPr>
        </p:nvSpPr>
        <p:spPr>
          <a:xfrm>
            <a:off x="530352" y="1316736"/>
            <a:ext cx="8385048" cy="3636264"/>
          </a:xfrm>
        </p:spPr>
        <p:txBody>
          <a:bodyPr>
            <a:normAutofit/>
          </a:bodyPr>
          <a:lstStyle/>
          <a:p>
            <a:pPr algn="ctr" eaLnBrk="1" hangingPunct="1"/>
            <a:r>
              <a:rPr lang="en-US" dirty="0" smtClean="0">
                <a:effectLst>
                  <a:outerShdw blurRad="38100" dist="38100" dir="2700000" algn="tl">
                    <a:srgbClr val="000000">
                      <a:alpha val="43137"/>
                    </a:srgbClr>
                  </a:outerShdw>
                </a:effectLst>
              </a:rPr>
              <a:t>Something is only worth what you are willing </a:t>
            </a:r>
            <a:r>
              <a:rPr lang="en-US" dirty="0" smtClean="0">
                <a:effectLst>
                  <a:outerShdw blurRad="38100" dist="38100" dir="2700000" algn="tl">
                    <a:srgbClr val="000000">
                      <a:alpha val="43137"/>
                    </a:srgbClr>
                  </a:outerShdw>
                </a:effectLst>
              </a:rPr>
              <a:t/>
            </a:r>
            <a:br>
              <a:rPr lang="en-US" dirty="0" smtClean="0">
                <a:effectLst>
                  <a:outerShdw blurRad="38100" dist="38100" dir="2700000" algn="tl">
                    <a:srgbClr val="000000">
                      <a:alpha val="43137"/>
                    </a:srgbClr>
                  </a:outerShdw>
                </a:effectLst>
              </a:rPr>
            </a:br>
            <a:r>
              <a:rPr lang="en-US" dirty="0" smtClean="0">
                <a:effectLst>
                  <a:outerShdw blurRad="38100" dist="38100" dir="2700000" algn="tl">
                    <a:srgbClr val="000000">
                      <a:alpha val="43137"/>
                    </a:srgbClr>
                  </a:outerShdw>
                </a:effectLst>
              </a:rPr>
              <a:t>to </a:t>
            </a:r>
            <a:r>
              <a:rPr lang="en-US" dirty="0" smtClean="0">
                <a:effectLst>
                  <a:outerShdw blurRad="38100" dist="38100" dir="2700000" algn="tl">
                    <a:srgbClr val="000000">
                      <a:alpha val="43137"/>
                    </a:srgbClr>
                  </a:outerShdw>
                </a:effectLst>
              </a:rPr>
              <a:t>pay for it.</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i="1" smtClean="0"/>
              <a:t>True Discipleship</a:t>
            </a:r>
            <a:endParaRPr lang="en-US" i="1" dirty="0"/>
          </a:p>
        </p:txBody>
      </p:sp>
      <p:sp>
        <p:nvSpPr>
          <p:cNvPr id="6" name="Title 3"/>
          <p:cNvSpPr txBox="1">
            <a:spLocks/>
          </p:cNvSpPr>
          <p:nvPr/>
        </p:nvSpPr>
        <p:spPr>
          <a:xfrm>
            <a:off x="533400" y="2286000"/>
            <a:ext cx="7772400" cy="1362456"/>
          </a:xfrm>
          <a:prstGeom prst="rect">
            <a:avLst/>
          </a:prstGeom>
          <a:ln>
            <a:noFill/>
          </a:ln>
        </p:spPr>
        <p:txBody>
          <a:bodyPr vert="horz" lIns="0" tIns="0" rIns="0" bIns="0" anchor="b">
            <a:noAutofit/>
            <a:scene3d>
              <a:camera prst="orthographicFront"/>
              <a:lightRig rig="freezing" dir="t">
                <a:rot lat="0" lon="0" rev="5640000"/>
              </a:lightRig>
            </a:scene3d>
            <a:sp3d prstMaterial="flat">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5600" b="1" i="1" dirty="0" smtClean="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rPr>
              <a:t>Real Commitment</a:t>
            </a:r>
            <a:endParaRPr kumimoji="0" lang="en-US" sz="5600" b="1" i="1" u="none" strike="noStrike" kern="1200" cap="none" spc="0" normalizeH="0" baseline="0" noProof="0" dirty="0">
              <a:ln w="635">
                <a:noFill/>
              </a:ln>
              <a:solidFill>
                <a:schemeClr val="accent4">
                  <a:tint val="90000"/>
                  <a:satMod val="125000"/>
                </a:schemeClr>
              </a:solidFill>
              <a:effectLst>
                <a:outerShdw blurRad="38100" dist="25400" dir="5400000" algn="tl" rotWithShape="0">
                  <a:srgbClr val="000000">
                    <a:alpha val="43000"/>
                  </a:srgbClr>
                </a:outerShdw>
              </a:effectLst>
              <a:uLnTx/>
              <a:uFillTx/>
              <a:latin typeface="+mj-lt"/>
              <a:ea typeface="+mj-ea"/>
              <a:cs typeface="+mj-cs"/>
            </a:endParaRPr>
          </a:p>
        </p:txBody>
      </p:sp>
      <p:sp>
        <p:nvSpPr>
          <p:cNvPr id="7" name="Title 3"/>
          <p:cNvSpPr txBox="1">
            <a:spLocks/>
          </p:cNvSpPr>
          <p:nvPr/>
        </p:nvSpPr>
        <p:spPr>
          <a:xfrm>
            <a:off x="533400" y="3285744"/>
            <a:ext cx="7772400" cy="1362456"/>
          </a:xfrm>
          <a:prstGeom prst="rect">
            <a:avLst/>
          </a:prstGeom>
          <a:ln>
            <a:noFill/>
          </a:ln>
        </p:spPr>
        <p:txBody>
          <a:bodyPr vert="horz" lIns="0" tIns="0" rIns="0" bIns="0" anchor="b">
            <a:noAutofit/>
            <a:scene3d>
              <a:camera prst="orthographicFront"/>
              <a:lightRig rig="freezing" dir="t">
                <a:rot lat="0" lon="0" rev="5640000"/>
              </a:lightRig>
            </a:scene3d>
            <a:sp3d prstMaterial="flat">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5600" b="1" i="1" u="none" strike="noStrike" kern="1200" cap="none" spc="0" normalizeH="0" baseline="0" noProof="0" dirty="0" smtClean="0">
                <a:ln w="635">
                  <a:noFill/>
                </a:ln>
                <a:solidFill>
                  <a:schemeClr val="accent4">
                    <a:tint val="90000"/>
                    <a:satMod val="125000"/>
                  </a:schemeClr>
                </a:solidFill>
                <a:effectLst>
                  <a:outerShdw blurRad="38100" dist="25400" dir="5400000" algn="tl" rotWithShape="0">
                    <a:srgbClr val="000000">
                      <a:alpha val="43000"/>
                    </a:srgbClr>
                  </a:outerShdw>
                </a:effectLst>
                <a:uLnTx/>
                <a:uFillTx/>
                <a:latin typeface="+mj-lt"/>
                <a:ea typeface="+mj-ea"/>
                <a:cs typeface="+mj-cs"/>
              </a:rPr>
              <a:t>It Will Cost</a:t>
            </a:r>
            <a:endParaRPr kumimoji="0" lang="en-US" sz="5600" b="1" i="1" u="none" strike="noStrike" kern="1200" cap="none" spc="0" normalizeH="0" baseline="0" noProof="0" dirty="0">
              <a:ln w="635">
                <a:noFill/>
              </a:ln>
              <a:solidFill>
                <a:schemeClr val="accent4">
                  <a:tint val="90000"/>
                  <a:satMod val="125000"/>
                </a:schemeClr>
              </a:solidFill>
              <a:effectLst>
                <a:outerShdw blurRad="38100" dist="25400" dir="5400000" algn="tl" rotWithShape="0">
                  <a:srgbClr val="000000">
                    <a:alpha val="43000"/>
                  </a:srgbClr>
                </a:outerShdw>
              </a:effectLst>
              <a:uLnTx/>
              <a:uFillTx/>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smtClean="0"/>
              <a:t>Crowds </a:t>
            </a:r>
          </a:p>
        </p:txBody>
      </p:sp>
      <p:sp>
        <p:nvSpPr>
          <p:cNvPr id="7171" name="Rectangle 3"/>
          <p:cNvSpPr>
            <a:spLocks noGrp="1" noChangeArrowheads="1"/>
          </p:cNvSpPr>
          <p:nvPr>
            <p:ph idx="1"/>
          </p:nvPr>
        </p:nvSpPr>
        <p:spPr/>
        <p:txBody>
          <a:bodyPr/>
          <a:lstStyle/>
          <a:p>
            <a:pPr eaLnBrk="1" hangingPunct="1"/>
            <a:r>
              <a:rPr lang="en-US" smtClean="0"/>
              <a:t>First rule of selling a quality product: </a:t>
            </a:r>
          </a:p>
          <a:p>
            <a:pPr lvl="1" eaLnBrk="1" hangingPunct="1"/>
            <a:r>
              <a:rPr lang="en-US" smtClean="0"/>
              <a:t>never discuss the cost up front.</a:t>
            </a:r>
          </a:p>
          <a:p>
            <a:pPr lvl="1" eaLnBrk="1" hangingPunct="1">
              <a:buFontTx/>
              <a:buNone/>
            </a:pPr>
            <a:endParaRPr lang="en-US" smtClean="0"/>
          </a:p>
          <a:p>
            <a:pPr eaLnBrk="1" hangingPunct="1"/>
            <a:r>
              <a:rPr lang="en-US" smtClean="0"/>
              <a:t>But…</a:t>
            </a:r>
          </a:p>
          <a:p>
            <a:pPr lvl="1" eaLnBrk="1" hangingPunct="1">
              <a:buFontTx/>
              <a:buNone/>
            </a:pPr>
            <a:endParaRPr lang="en-US" smtClean="0"/>
          </a:p>
          <a:p>
            <a:pPr eaLnBrk="1" hangingPunct="1"/>
            <a:r>
              <a:rPr lang="en-US" smtClean="0"/>
              <a:t>Jesus tells them what it will cost from the start!!</a:t>
            </a:r>
          </a:p>
        </p:txBody>
      </p:sp>
      <p:sp>
        <p:nvSpPr>
          <p:cNvPr id="7172" name="Text Box 4"/>
          <p:cNvSpPr txBox="1">
            <a:spLocks noChangeArrowheads="1"/>
          </p:cNvSpPr>
          <p:nvPr/>
        </p:nvSpPr>
        <p:spPr bwMode="auto">
          <a:xfrm>
            <a:off x="7086600" y="6338888"/>
            <a:ext cx="1905000" cy="366712"/>
          </a:xfrm>
          <a:prstGeom prst="rect">
            <a:avLst/>
          </a:prstGeom>
          <a:noFill/>
          <a:ln w="9525">
            <a:noFill/>
            <a:miter lim="800000"/>
            <a:headEnd/>
            <a:tailEnd/>
          </a:ln>
        </p:spPr>
        <p:txBody>
          <a:bodyPr>
            <a:spAutoFit/>
          </a:bodyPr>
          <a:lstStyle/>
          <a:p>
            <a:pPr algn="r">
              <a:spcBef>
                <a:spcPct val="50000"/>
              </a:spcBef>
            </a:pPr>
            <a:r>
              <a:rPr lang="en-US" b="1"/>
              <a:t>Luke 14:26</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fade">
                                      <p:cBhvr>
                                        <p:cTn id="7" dur="500"/>
                                        <p:tgtEl>
                                          <p:spTgt spid="7171">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171">
                                            <p:txEl>
                                              <p:pRg st="1" end="1"/>
                                            </p:txEl>
                                          </p:spTgt>
                                        </p:tgtEl>
                                        <p:attrNameLst>
                                          <p:attrName>style.visibility</p:attrName>
                                        </p:attrNameLst>
                                      </p:cBhvr>
                                      <p:to>
                                        <p:strVal val="visible"/>
                                      </p:to>
                                    </p:set>
                                    <p:animEffect transition="in" filter="fade">
                                      <p:cBhvr>
                                        <p:cTn id="10" dur="500"/>
                                        <p:tgtEl>
                                          <p:spTgt spid="7171">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7171">
                                            <p:txEl>
                                              <p:pRg st="3" end="3"/>
                                            </p:txEl>
                                          </p:spTgt>
                                        </p:tgtEl>
                                        <p:attrNameLst>
                                          <p:attrName>style.visibility</p:attrName>
                                        </p:attrNameLst>
                                      </p:cBhvr>
                                      <p:to>
                                        <p:strVal val="visible"/>
                                      </p:to>
                                    </p:set>
                                    <p:animEffect transition="in" filter="fade">
                                      <p:cBhvr>
                                        <p:cTn id="15" dur="500"/>
                                        <p:tgtEl>
                                          <p:spTgt spid="7171">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7171">
                                            <p:txEl>
                                              <p:pRg st="5" end="5"/>
                                            </p:txEl>
                                          </p:spTgt>
                                        </p:tgtEl>
                                        <p:attrNameLst>
                                          <p:attrName>style.visibility</p:attrName>
                                        </p:attrNameLst>
                                      </p:cBhvr>
                                      <p:to>
                                        <p:strVal val="visible"/>
                                      </p:to>
                                    </p:set>
                                    <p:animEffect transition="in" filter="fade">
                                      <p:cBhvr>
                                        <p:cTn id="20" dur="500"/>
                                        <p:tgtEl>
                                          <p:spTgt spid="717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smtClean="0"/>
              <a:t>Cost to Follow</a:t>
            </a:r>
          </a:p>
        </p:txBody>
      </p:sp>
      <p:sp>
        <p:nvSpPr>
          <p:cNvPr id="20483" name="Rectangle 3"/>
          <p:cNvSpPr>
            <a:spLocks noGrp="1" noChangeArrowheads="1"/>
          </p:cNvSpPr>
          <p:nvPr>
            <p:ph idx="1"/>
          </p:nvPr>
        </p:nvSpPr>
        <p:spPr/>
        <p:txBody>
          <a:bodyPr/>
          <a:lstStyle/>
          <a:p>
            <a:pPr marL="609600" indent="-609600" eaLnBrk="1" hangingPunct="1"/>
            <a:r>
              <a:rPr lang="en-US" smtClean="0"/>
              <a:t>3 ways in which discipleship will cost the follower.</a:t>
            </a:r>
          </a:p>
          <a:p>
            <a:pPr marL="990600" lvl="1" indent="-533400" eaLnBrk="1" hangingPunct="1"/>
            <a:r>
              <a:rPr lang="en-US" smtClean="0"/>
              <a:t>1. Relationships </a:t>
            </a:r>
          </a:p>
          <a:p>
            <a:pPr marL="990600" lvl="1" indent="-533400" eaLnBrk="1" hangingPunct="1"/>
            <a:r>
              <a:rPr lang="en-US" smtClean="0"/>
              <a:t>2. Life</a:t>
            </a:r>
          </a:p>
          <a:p>
            <a:pPr marL="990600" lvl="1" indent="-533400" eaLnBrk="1" hangingPunct="1"/>
            <a:r>
              <a:rPr lang="en-US" smtClean="0"/>
              <a:t>3. Possessions </a:t>
            </a:r>
          </a:p>
          <a:p>
            <a:pPr marL="990600" lvl="1" indent="-533400" eaLnBrk="1" hangingPunct="1"/>
            <a:endParaRPr lang="en-US" smtClean="0"/>
          </a:p>
        </p:txBody>
      </p:sp>
      <p:sp>
        <p:nvSpPr>
          <p:cNvPr id="8196" name="Text Box 4"/>
          <p:cNvSpPr txBox="1">
            <a:spLocks noChangeArrowheads="1"/>
          </p:cNvSpPr>
          <p:nvPr/>
        </p:nvSpPr>
        <p:spPr bwMode="auto">
          <a:xfrm>
            <a:off x="7086600" y="6338888"/>
            <a:ext cx="1905000" cy="366712"/>
          </a:xfrm>
          <a:prstGeom prst="rect">
            <a:avLst/>
          </a:prstGeom>
          <a:noFill/>
          <a:ln w="9525">
            <a:noFill/>
            <a:miter lim="800000"/>
            <a:headEnd/>
            <a:tailEnd/>
          </a:ln>
        </p:spPr>
        <p:txBody>
          <a:bodyPr>
            <a:spAutoFit/>
          </a:bodyPr>
          <a:lstStyle/>
          <a:p>
            <a:pPr algn="r">
              <a:spcBef>
                <a:spcPct val="50000"/>
              </a:spcBef>
            </a:pPr>
            <a:r>
              <a:rPr lang="en-US" b="1"/>
              <a:t>Luke 14:26</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48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48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48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p:txBody>
          <a:bodyPr/>
          <a:lstStyle/>
          <a:p>
            <a:pPr eaLnBrk="1" hangingPunct="1"/>
            <a:r>
              <a:rPr lang="en-US" smtClean="0"/>
              <a:t>Relationships</a:t>
            </a:r>
          </a:p>
        </p:txBody>
      </p:sp>
      <p:sp>
        <p:nvSpPr>
          <p:cNvPr id="9219" name="Rectangle 3"/>
          <p:cNvSpPr>
            <a:spLocks noGrp="1" noChangeArrowheads="1"/>
          </p:cNvSpPr>
          <p:nvPr>
            <p:ph type="subTitle" idx="1"/>
          </p:nvPr>
        </p:nvSpPr>
        <p:spPr/>
        <p:txBody>
          <a:bodyPr/>
          <a:lstStyle/>
          <a:p>
            <a:pPr eaLnBrk="1" hangingPunct="1"/>
            <a:r>
              <a:rPr lang="en-US" smtClean="0"/>
              <a:t>Being a disciple of Jesus will mean </a:t>
            </a:r>
            <a:r>
              <a:rPr lang="en-US" i="1" smtClean="0"/>
              <a:t>changed</a:t>
            </a:r>
            <a:r>
              <a:rPr lang="en-US" smtClean="0"/>
              <a:t> </a:t>
            </a:r>
            <a:r>
              <a:rPr lang="en-US" i="1" smtClean="0"/>
              <a:t>relationships.</a:t>
            </a:r>
            <a:r>
              <a:rPr lang="en-US" smtClean="0"/>
              <a:t> </a:t>
            </a:r>
          </a:p>
        </p:txBody>
      </p:sp>
      <p:sp>
        <p:nvSpPr>
          <p:cNvPr id="9220" name="Text Box 4"/>
          <p:cNvSpPr txBox="1">
            <a:spLocks noChangeArrowheads="1"/>
          </p:cNvSpPr>
          <p:nvPr/>
        </p:nvSpPr>
        <p:spPr bwMode="auto">
          <a:xfrm>
            <a:off x="7086600" y="6338888"/>
            <a:ext cx="1905000" cy="366712"/>
          </a:xfrm>
          <a:prstGeom prst="rect">
            <a:avLst/>
          </a:prstGeom>
          <a:noFill/>
          <a:ln w="9525">
            <a:noFill/>
            <a:miter lim="800000"/>
            <a:headEnd/>
            <a:tailEnd/>
          </a:ln>
        </p:spPr>
        <p:txBody>
          <a:bodyPr>
            <a:spAutoFit/>
          </a:bodyPr>
          <a:lstStyle/>
          <a:p>
            <a:pPr algn="r">
              <a:spcBef>
                <a:spcPct val="50000"/>
              </a:spcBef>
            </a:pPr>
            <a:r>
              <a:rPr lang="en-US" b="1"/>
              <a:t>Luke 14:26</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smtClean="0"/>
              <a:t>Luke 14:26</a:t>
            </a:r>
          </a:p>
        </p:txBody>
      </p:sp>
      <p:sp>
        <p:nvSpPr>
          <p:cNvPr id="10243" name="Rectangle 3"/>
          <p:cNvSpPr>
            <a:spLocks noGrp="1" noChangeArrowheads="1"/>
          </p:cNvSpPr>
          <p:nvPr>
            <p:ph idx="1"/>
          </p:nvPr>
        </p:nvSpPr>
        <p:spPr>
          <a:xfrm>
            <a:off x="914400" y="1600200"/>
            <a:ext cx="8001000" cy="4530725"/>
          </a:xfrm>
        </p:spPr>
        <p:txBody>
          <a:bodyPr/>
          <a:lstStyle/>
          <a:p>
            <a:pPr marL="660400" indent="-660400" eaLnBrk="1" hangingPunct="1">
              <a:buFontTx/>
              <a:buNone/>
            </a:pPr>
            <a:r>
              <a:rPr lang="en-US" smtClean="0">
                <a:solidFill>
                  <a:srgbClr val="000000"/>
                </a:solidFill>
                <a:latin typeface="Georgia" pitchFamily="18" charset="0"/>
                <a:cs typeface="Times New Roman" pitchFamily="18" charset="0"/>
              </a:rPr>
              <a:t>	“</a:t>
            </a:r>
            <a:r>
              <a:rPr lang="en-US" i="1" smtClean="0">
                <a:solidFill>
                  <a:srgbClr val="000000"/>
                </a:solidFill>
                <a:latin typeface="Georgia" pitchFamily="18" charset="0"/>
                <a:cs typeface="Times New Roman" pitchFamily="18" charset="0"/>
              </a:rPr>
              <a:t>If anyone comes to me and does not hate his father and mother, his wife and children, his brothers and sisters—yes, even his own life—he </a:t>
            </a:r>
            <a:r>
              <a:rPr lang="en-US" b="1" i="1" u="sng" smtClean="0">
                <a:solidFill>
                  <a:srgbClr val="000000"/>
                </a:solidFill>
                <a:latin typeface="Georgia" pitchFamily="18" charset="0"/>
                <a:cs typeface="Times New Roman" pitchFamily="18" charset="0"/>
              </a:rPr>
              <a:t>cannot</a:t>
            </a:r>
            <a:r>
              <a:rPr lang="en-US" i="1" smtClean="0">
                <a:solidFill>
                  <a:srgbClr val="000000"/>
                </a:solidFill>
                <a:latin typeface="Georgia" pitchFamily="18" charset="0"/>
                <a:cs typeface="Times New Roman" pitchFamily="18" charset="0"/>
              </a:rPr>
              <a:t> be my disciple.</a:t>
            </a:r>
            <a:r>
              <a:rPr lang="en-US" smtClean="0">
                <a:solidFill>
                  <a:srgbClr val="000000"/>
                </a:solidFill>
                <a:latin typeface="Georgia" pitchFamily="18" charset="0"/>
                <a:cs typeface="Times New Roman" pitchFamily="18" charset="0"/>
              </a:rPr>
              <a:t>”</a:t>
            </a:r>
            <a:r>
              <a:rPr lang="en-US" sz="4400" smtClean="0"/>
              <a:t> </a:t>
            </a:r>
          </a:p>
        </p:txBody>
      </p:sp>
      <p:sp>
        <p:nvSpPr>
          <p:cNvPr id="10244" name="Text Box 4"/>
          <p:cNvSpPr txBox="1">
            <a:spLocks noChangeArrowheads="1"/>
          </p:cNvSpPr>
          <p:nvPr/>
        </p:nvSpPr>
        <p:spPr bwMode="auto">
          <a:xfrm>
            <a:off x="7086600" y="6338888"/>
            <a:ext cx="1905000" cy="366712"/>
          </a:xfrm>
          <a:prstGeom prst="rect">
            <a:avLst/>
          </a:prstGeom>
          <a:noFill/>
          <a:ln w="9525">
            <a:noFill/>
            <a:miter lim="800000"/>
            <a:headEnd/>
            <a:tailEnd/>
          </a:ln>
        </p:spPr>
        <p:txBody>
          <a:bodyPr>
            <a:spAutoFit/>
          </a:bodyPr>
          <a:lstStyle/>
          <a:p>
            <a:pPr algn="r">
              <a:spcBef>
                <a:spcPct val="50000"/>
              </a:spcBef>
            </a:pPr>
            <a:r>
              <a:rPr lang="en-US" b="1"/>
              <a:t>1 Cor. 7:12-15</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smtClean="0"/>
              <a:t>Relationships</a:t>
            </a:r>
          </a:p>
        </p:txBody>
      </p:sp>
      <p:sp>
        <p:nvSpPr>
          <p:cNvPr id="26627" name="Rectangle 3"/>
          <p:cNvSpPr>
            <a:spLocks noGrp="1" noChangeArrowheads="1"/>
          </p:cNvSpPr>
          <p:nvPr>
            <p:ph idx="1"/>
          </p:nvPr>
        </p:nvSpPr>
        <p:spPr>
          <a:xfrm>
            <a:off x="457200" y="1828800"/>
            <a:ext cx="8229600" cy="4419600"/>
          </a:xfrm>
        </p:spPr>
        <p:txBody>
          <a:bodyPr/>
          <a:lstStyle/>
          <a:p>
            <a:pPr eaLnBrk="1" hangingPunct="1"/>
            <a:r>
              <a:rPr lang="en-US" dirty="0" smtClean="0"/>
              <a:t>Family</a:t>
            </a:r>
          </a:p>
          <a:p>
            <a:pPr lvl="1" eaLnBrk="1" hangingPunct="1"/>
            <a:r>
              <a:rPr lang="en-US" dirty="0" smtClean="0"/>
              <a:t>Rejection by parents</a:t>
            </a:r>
          </a:p>
          <a:p>
            <a:pPr lvl="1" eaLnBrk="1" hangingPunct="1"/>
            <a:r>
              <a:rPr lang="en-US" dirty="0" smtClean="0"/>
              <a:t>Ejection from the family</a:t>
            </a:r>
          </a:p>
          <a:p>
            <a:pPr lvl="1" eaLnBrk="1" hangingPunct="1"/>
            <a:r>
              <a:rPr lang="en-US" dirty="0" smtClean="0"/>
              <a:t>Death</a:t>
            </a:r>
          </a:p>
          <a:p>
            <a:pPr eaLnBrk="1" hangingPunct="1"/>
            <a:r>
              <a:rPr lang="en-US" dirty="0" smtClean="0"/>
              <a:t>Marriage</a:t>
            </a:r>
          </a:p>
          <a:p>
            <a:pPr lvl="1" eaLnBrk="1" hangingPunct="1"/>
            <a:r>
              <a:rPr lang="en-US" b="1" dirty="0" smtClean="0"/>
              <a:t>1 Corinthians 7:12-15</a:t>
            </a:r>
          </a:p>
          <a:p>
            <a:pPr lvl="1" eaLnBrk="1" hangingPunct="1"/>
            <a:r>
              <a:rPr lang="en-US" dirty="0" smtClean="0"/>
              <a:t>The unbelieving may depart.</a:t>
            </a:r>
          </a:p>
          <a:p>
            <a:pPr eaLnBrk="1" hangingPunct="1"/>
            <a:r>
              <a:rPr lang="en-US" dirty="0" smtClean="0"/>
              <a:t>Single, not yet married.</a:t>
            </a:r>
          </a:p>
          <a:p>
            <a:pPr eaLnBrk="1" hangingPunct="1"/>
            <a:r>
              <a:rPr lang="en-US" dirty="0" smtClean="0"/>
              <a:t>Children</a:t>
            </a:r>
          </a:p>
        </p:txBody>
      </p:sp>
      <p:sp>
        <p:nvSpPr>
          <p:cNvPr id="11268" name="Text Box 4"/>
          <p:cNvSpPr txBox="1">
            <a:spLocks noChangeArrowheads="1"/>
          </p:cNvSpPr>
          <p:nvPr/>
        </p:nvSpPr>
        <p:spPr bwMode="auto">
          <a:xfrm>
            <a:off x="7086600" y="6338888"/>
            <a:ext cx="1905000" cy="366712"/>
          </a:xfrm>
          <a:prstGeom prst="rect">
            <a:avLst/>
          </a:prstGeom>
          <a:noFill/>
          <a:ln w="9525">
            <a:noFill/>
            <a:miter lim="800000"/>
            <a:headEnd/>
            <a:tailEnd/>
          </a:ln>
        </p:spPr>
        <p:txBody>
          <a:bodyPr>
            <a:spAutoFit/>
          </a:bodyPr>
          <a:lstStyle/>
          <a:p>
            <a:pPr algn="r">
              <a:spcBef>
                <a:spcPct val="50000"/>
              </a:spcBef>
            </a:pPr>
            <a:r>
              <a:rPr lang="en-US" b="1"/>
              <a:t>Luke 14:27</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62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62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662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6627">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6627">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6627">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6627">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662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ctrTitle"/>
          </p:nvPr>
        </p:nvSpPr>
        <p:spPr/>
        <p:txBody>
          <a:bodyPr/>
          <a:lstStyle/>
          <a:p>
            <a:pPr eaLnBrk="1" hangingPunct="1"/>
            <a:r>
              <a:rPr lang="en-US" smtClean="0"/>
              <a:t>Life</a:t>
            </a:r>
          </a:p>
        </p:txBody>
      </p:sp>
      <p:sp>
        <p:nvSpPr>
          <p:cNvPr id="12291" name="Rectangle 3"/>
          <p:cNvSpPr>
            <a:spLocks noGrp="1" noChangeArrowheads="1"/>
          </p:cNvSpPr>
          <p:nvPr>
            <p:ph type="subTitle" idx="1"/>
          </p:nvPr>
        </p:nvSpPr>
        <p:spPr/>
        <p:txBody>
          <a:bodyPr/>
          <a:lstStyle/>
          <a:p>
            <a:pPr marL="660400" indent="-660400" eaLnBrk="1" hangingPunct="1"/>
            <a:r>
              <a:rPr lang="en-US" smtClean="0"/>
              <a:t>Being a disciple will mean a changed life.</a:t>
            </a:r>
          </a:p>
        </p:txBody>
      </p:sp>
      <p:sp>
        <p:nvSpPr>
          <p:cNvPr id="12292" name="Text Box 4"/>
          <p:cNvSpPr txBox="1">
            <a:spLocks noChangeArrowheads="1"/>
          </p:cNvSpPr>
          <p:nvPr/>
        </p:nvSpPr>
        <p:spPr bwMode="auto">
          <a:xfrm>
            <a:off x="7086600" y="6338888"/>
            <a:ext cx="1905000" cy="366712"/>
          </a:xfrm>
          <a:prstGeom prst="rect">
            <a:avLst/>
          </a:prstGeom>
          <a:noFill/>
          <a:ln w="9525">
            <a:noFill/>
            <a:miter lim="800000"/>
            <a:headEnd/>
            <a:tailEnd/>
          </a:ln>
        </p:spPr>
        <p:txBody>
          <a:bodyPr>
            <a:spAutoFit/>
          </a:bodyPr>
          <a:lstStyle/>
          <a:p>
            <a:pPr algn="r">
              <a:spcBef>
                <a:spcPct val="50000"/>
              </a:spcBef>
            </a:pPr>
            <a:r>
              <a:rPr lang="en-US" b="1"/>
              <a:t>Luke 14:27</a:t>
            </a:r>
          </a:p>
        </p:txBody>
      </p:sp>
    </p:spTree>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2_ind_0130_slide">
  <a:themeElements>
    <a:clrScheme name="ind_0130_slide 1">
      <a:dk1>
        <a:srgbClr val="000000"/>
      </a:dk1>
      <a:lt1>
        <a:srgbClr val="F7DB10"/>
      </a:lt1>
      <a:dk2>
        <a:srgbClr val="000000"/>
      </a:dk2>
      <a:lt2>
        <a:srgbClr val="B2B2B2"/>
      </a:lt2>
      <a:accent1>
        <a:srgbClr val="FFF3AD"/>
      </a:accent1>
      <a:accent2>
        <a:srgbClr val="CEC363"/>
      </a:accent2>
      <a:accent3>
        <a:srgbClr val="FAEAAA"/>
      </a:accent3>
      <a:accent4>
        <a:srgbClr val="000000"/>
      </a:accent4>
      <a:accent5>
        <a:srgbClr val="FFF8D3"/>
      </a:accent5>
      <a:accent6>
        <a:srgbClr val="BAB059"/>
      </a:accent6>
      <a:hlink>
        <a:srgbClr val="756800"/>
      </a:hlink>
      <a:folHlink>
        <a:srgbClr val="84794A"/>
      </a:folHlink>
    </a:clrScheme>
    <a:fontScheme name="ind_0130_slid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ind_0130_slide 1">
        <a:dk1>
          <a:srgbClr val="000000"/>
        </a:dk1>
        <a:lt1>
          <a:srgbClr val="F7DB10"/>
        </a:lt1>
        <a:dk2>
          <a:srgbClr val="000000"/>
        </a:dk2>
        <a:lt2>
          <a:srgbClr val="B2B2B2"/>
        </a:lt2>
        <a:accent1>
          <a:srgbClr val="FFF3AD"/>
        </a:accent1>
        <a:accent2>
          <a:srgbClr val="CEC363"/>
        </a:accent2>
        <a:accent3>
          <a:srgbClr val="FAEAAA"/>
        </a:accent3>
        <a:accent4>
          <a:srgbClr val="000000"/>
        </a:accent4>
        <a:accent5>
          <a:srgbClr val="FFF8D3"/>
        </a:accent5>
        <a:accent6>
          <a:srgbClr val="BAB059"/>
        </a:accent6>
        <a:hlink>
          <a:srgbClr val="756800"/>
        </a:hlink>
        <a:folHlink>
          <a:srgbClr val="84794A"/>
        </a:folHlink>
      </a:clrScheme>
      <a:clrMap bg1="lt1" tx1="dk1" bg2="lt2" tx2="dk2" accent1="accent1" accent2="accent2" accent3="accent3" accent4="accent4" accent5="accent5" accent6="accent6" hlink="hlink" folHlink="folHlink"/>
    </a:extraClrScheme>
    <a:extraClrScheme>
      <a:clrScheme name="ind_0130_slide 2">
        <a:dk1>
          <a:srgbClr val="000000"/>
        </a:dk1>
        <a:lt1>
          <a:srgbClr val="F7DB10"/>
        </a:lt1>
        <a:dk2>
          <a:srgbClr val="000000"/>
        </a:dk2>
        <a:lt2>
          <a:srgbClr val="B2B2B2"/>
        </a:lt2>
        <a:accent1>
          <a:srgbClr val="F7AE10"/>
        </a:accent1>
        <a:accent2>
          <a:srgbClr val="BFCD07"/>
        </a:accent2>
        <a:accent3>
          <a:srgbClr val="FAEAAA"/>
        </a:accent3>
        <a:accent4>
          <a:srgbClr val="000000"/>
        </a:accent4>
        <a:accent5>
          <a:srgbClr val="FAD3AA"/>
        </a:accent5>
        <a:accent6>
          <a:srgbClr val="ADBA06"/>
        </a:accent6>
        <a:hlink>
          <a:srgbClr val="805700"/>
        </a:hlink>
        <a:folHlink>
          <a:srgbClr val="756800"/>
        </a:folHlink>
      </a:clrScheme>
      <a:clrMap bg1="lt1" tx1="dk1" bg2="lt2" tx2="dk2" accent1="accent1" accent2="accent2" accent3="accent3" accent4="accent4" accent5="accent5" accent6="accent6" hlink="hlink" folHlink="folHlink"/>
    </a:extraClrScheme>
    <a:extraClrScheme>
      <a:clrScheme name="ind_0130_slide 3">
        <a:dk1>
          <a:srgbClr val="000000"/>
        </a:dk1>
        <a:lt1>
          <a:srgbClr val="F7DB10"/>
        </a:lt1>
        <a:dk2>
          <a:srgbClr val="000000"/>
        </a:dk2>
        <a:lt2>
          <a:srgbClr val="B2B2B2"/>
        </a:lt2>
        <a:accent1>
          <a:srgbClr val="5478F2"/>
        </a:accent1>
        <a:accent2>
          <a:srgbClr val="B49F06"/>
        </a:accent2>
        <a:accent3>
          <a:srgbClr val="FAEAAA"/>
        </a:accent3>
        <a:accent4>
          <a:srgbClr val="000000"/>
        </a:accent4>
        <a:accent5>
          <a:srgbClr val="B3BEF7"/>
        </a:accent5>
        <a:accent6>
          <a:srgbClr val="A39005"/>
        </a:accent6>
        <a:hlink>
          <a:srgbClr val="0C2E9E"/>
        </a:hlink>
        <a:folHlink>
          <a:srgbClr val="7F10A0"/>
        </a:folHlink>
      </a:clrScheme>
      <a:clrMap bg1="lt1" tx1="dk1" bg2="lt2" tx2="dk2" accent1="accent1" accent2="accent2" accent3="accent3" accent4="accent4" accent5="accent5" accent6="accent6" hlink="hlink" folHlink="folHlink"/>
    </a:extraClrScheme>
    <a:extraClrScheme>
      <a:clrScheme name="ind_0130_slide 4">
        <a:dk1>
          <a:srgbClr val="000000"/>
        </a:dk1>
        <a:lt1>
          <a:srgbClr val="F7DB10"/>
        </a:lt1>
        <a:dk2>
          <a:srgbClr val="000000"/>
        </a:dk2>
        <a:lt2>
          <a:srgbClr val="B2B2B2"/>
        </a:lt2>
        <a:accent1>
          <a:srgbClr val="0C9F5F"/>
        </a:accent1>
        <a:accent2>
          <a:srgbClr val="3A10A0"/>
        </a:accent2>
        <a:accent3>
          <a:srgbClr val="FAEAAA"/>
        </a:accent3>
        <a:accent4>
          <a:srgbClr val="000000"/>
        </a:accent4>
        <a:accent5>
          <a:srgbClr val="AACDB6"/>
        </a:accent5>
        <a:accent6>
          <a:srgbClr val="340D91"/>
        </a:accent6>
        <a:hlink>
          <a:srgbClr val="B42806"/>
        </a:hlink>
        <a:folHlink>
          <a:srgbClr val="9B8905"/>
        </a:folHlink>
      </a:clrScheme>
      <a:clrMap bg1="lt1" tx1="dk1" bg2="lt2" tx2="dk2" accent1="accent1" accent2="accent2" accent3="accent3" accent4="accent4" accent5="accent5" accent6="accent6" hlink="hlink" folHlink="folHlink"/>
    </a:extraClrScheme>
    <a:extraClrScheme>
      <a:clrScheme name="ind_0130_slide 5">
        <a:dk1>
          <a:srgbClr val="000000"/>
        </a:dk1>
        <a:lt1>
          <a:srgbClr val="FFFFFF"/>
        </a:lt1>
        <a:dk2>
          <a:srgbClr val="000000"/>
        </a:dk2>
        <a:lt2>
          <a:srgbClr val="B2B2B2"/>
        </a:lt2>
        <a:accent1>
          <a:srgbClr val="FFF3AD"/>
        </a:accent1>
        <a:accent2>
          <a:srgbClr val="CEC363"/>
        </a:accent2>
        <a:accent3>
          <a:srgbClr val="FFFFFF"/>
        </a:accent3>
        <a:accent4>
          <a:srgbClr val="000000"/>
        </a:accent4>
        <a:accent5>
          <a:srgbClr val="FFF8D3"/>
        </a:accent5>
        <a:accent6>
          <a:srgbClr val="BAB059"/>
        </a:accent6>
        <a:hlink>
          <a:srgbClr val="756800"/>
        </a:hlink>
        <a:folHlink>
          <a:srgbClr val="84794A"/>
        </a:folHlink>
      </a:clrScheme>
      <a:clrMap bg1="lt1" tx1="dk1" bg2="lt2" tx2="dk2" accent1="accent1" accent2="accent2" accent3="accent3" accent4="accent4" accent5="accent5" accent6="accent6" hlink="hlink" folHlink="folHlink"/>
    </a:extraClrScheme>
    <a:extraClrScheme>
      <a:clrScheme name="ind_0130_slide 6">
        <a:dk1>
          <a:srgbClr val="000000"/>
        </a:dk1>
        <a:lt1>
          <a:srgbClr val="FFFFFF"/>
        </a:lt1>
        <a:dk2>
          <a:srgbClr val="000000"/>
        </a:dk2>
        <a:lt2>
          <a:srgbClr val="B2B2B2"/>
        </a:lt2>
        <a:accent1>
          <a:srgbClr val="F7AE10"/>
        </a:accent1>
        <a:accent2>
          <a:srgbClr val="BFCD07"/>
        </a:accent2>
        <a:accent3>
          <a:srgbClr val="FFFFFF"/>
        </a:accent3>
        <a:accent4>
          <a:srgbClr val="000000"/>
        </a:accent4>
        <a:accent5>
          <a:srgbClr val="FAD3AA"/>
        </a:accent5>
        <a:accent6>
          <a:srgbClr val="ADBA06"/>
        </a:accent6>
        <a:hlink>
          <a:srgbClr val="805700"/>
        </a:hlink>
        <a:folHlink>
          <a:srgbClr val="756800"/>
        </a:folHlink>
      </a:clrScheme>
      <a:clrMap bg1="lt1" tx1="dk1" bg2="lt2" tx2="dk2" accent1="accent1" accent2="accent2" accent3="accent3" accent4="accent4" accent5="accent5" accent6="accent6" hlink="hlink" folHlink="folHlink"/>
    </a:extraClrScheme>
    <a:extraClrScheme>
      <a:clrScheme name="ind_0130_slide 7">
        <a:dk1>
          <a:srgbClr val="000000"/>
        </a:dk1>
        <a:lt1>
          <a:srgbClr val="FFFFFF"/>
        </a:lt1>
        <a:dk2>
          <a:srgbClr val="000000"/>
        </a:dk2>
        <a:lt2>
          <a:srgbClr val="B2B2B2"/>
        </a:lt2>
        <a:accent1>
          <a:srgbClr val="5478F2"/>
        </a:accent1>
        <a:accent2>
          <a:srgbClr val="B49F06"/>
        </a:accent2>
        <a:accent3>
          <a:srgbClr val="FFFFFF"/>
        </a:accent3>
        <a:accent4>
          <a:srgbClr val="000000"/>
        </a:accent4>
        <a:accent5>
          <a:srgbClr val="B3BEF7"/>
        </a:accent5>
        <a:accent6>
          <a:srgbClr val="A39005"/>
        </a:accent6>
        <a:hlink>
          <a:srgbClr val="0C2E9E"/>
        </a:hlink>
        <a:folHlink>
          <a:srgbClr val="7F10A0"/>
        </a:folHlink>
      </a:clrScheme>
      <a:clrMap bg1="lt1" tx1="dk1" bg2="lt2" tx2="dk2" accent1="accent1" accent2="accent2" accent3="accent3" accent4="accent4" accent5="accent5" accent6="accent6" hlink="hlink" folHlink="folHlink"/>
    </a:extraClrScheme>
    <a:extraClrScheme>
      <a:clrScheme name="ind_0130_slide 8">
        <a:dk1>
          <a:srgbClr val="000000"/>
        </a:dk1>
        <a:lt1>
          <a:srgbClr val="FFFFFF"/>
        </a:lt1>
        <a:dk2>
          <a:srgbClr val="000000"/>
        </a:dk2>
        <a:lt2>
          <a:srgbClr val="B2B2B2"/>
        </a:lt2>
        <a:accent1>
          <a:srgbClr val="0C9F5F"/>
        </a:accent1>
        <a:accent2>
          <a:srgbClr val="3A10A0"/>
        </a:accent2>
        <a:accent3>
          <a:srgbClr val="FFFFFF"/>
        </a:accent3>
        <a:accent4>
          <a:srgbClr val="000000"/>
        </a:accent4>
        <a:accent5>
          <a:srgbClr val="AACDB6"/>
        </a:accent5>
        <a:accent6>
          <a:srgbClr val="340D91"/>
        </a:accent6>
        <a:hlink>
          <a:srgbClr val="B42806"/>
        </a:hlink>
        <a:folHlink>
          <a:srgbClr val="9B8905"/>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149</TotalTime>
  <Words>1047</Words>
  <Application>Microsoft Office PowerPoint</Application>
  <PresentationFormat>On-screen Show (4:3)</PresentationFormat>
  <Paragraphs>188</Paragraphs>
  <Slides>36</Slides>
  <Notes>36</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36</vt:i4>
      </vt:variant>
    </vt:vector>
  </HeadingPairs>
  <TitlesOfParts>
    <vt:vector size="42" baseType="lpstr">
      <vt:lpstr>Arial</vt:lpstr>
      <vt:lpstr>Wingdings</vt:lpstr>
      <vt:lpstr>Georgia</vt:lpstr>
      <vt:lpstr>Times New Roman</vt:lpstr>
      <vt:lpstr>2_ind_0130_slide</vt:lpstr>
      <vt:lpstr>Flow</vt:lpstr>
      <vt:lpstr>The Cost of Commitment</vt:lpstr>
      <vt:lpstr>Crowds </vt:lpstr>
      <vt:lpstr>Luke 14:26-27</vt:lpstr>
      <vt:lpstr>Crowds </vt:lpstr>
      <vt:lpstr>Cost to Follow</vt:lpstr>
      <vt:lpstr>Relationships</vt:lpstr>
      <vt:lpstr>Luke 14:26</vt:lpstr>
      <vt:lpstr>Relationships</vt:lpstr>
      <vt:lpstr>Life</vt:lpstr>
      <vt:lpstr>Luke 14:27</vt:lpstr>
      <vt:lpstr>Life</vt:lpstr>
      <vt:lpstr>A Life of Sacrifice</vt:lpstr>
      <vt:lpstr>A Life of Sacrifice</vt:lpstr>
      <vt:lpstr>Matthew 16:24</vt:lpstr>
      <vt:lpstr>Very Costly</vt:lpstr>
      <vt:lpstr>Very Costly</vt:lpstr>
      <vt:lpstr>Conviction Needed</vt:lpstr>
      <vt:lpstr>Possessions</vt:lpstr>
      <vt:lpstr>Luke 14:33</vt:lpstr>
      <vt:lpstr>Know the Cost</vt:lpstr>
      <vt:lpstr>Luke 14:28-30</vt:lpstr>
      <vt:lpstr>Kick the Tires</vt:lpstr>
      <vt:lpstr>Changing…</vt:lpstr>
      <vt:lpstr>What Jesus Wants</vt:lpstr>
      <vt:lpstr>Counting</vt:lpstr>
      <vt:lpstr>Luke 14:31-32</vt:lpstr>
      <vt:lpstr>What Jesus Wants</vt:lpstr>
      <vt:lpstr>Making Disciples</vt:lpstr>
      <vt:lpstr>Worse for a Christian</vt:lpstr>
      <vt:lpstr>Luke 14:34-35</vt:lpstr>
      <vt:lpstr>Hebrews 6:4-6</vt:lpstr>
      <vt:lpstr>Being a Disciple of Jesus Christ…</vt:lpstr>
      <vt:lpstr>Matthew 7:21-23</vt:lpstr>
      <vt:lpstr>James 1:22</vt:lpstr>
      <vt:lpstr>Something is only worth what you are willing  to pay for it.</vt:lpstr>
      <vt:lpstr>True Discipleship</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Cost of Commitment Luke 14:25-35</dc:title>
  <dc:creator>Shawn McCorkle</dc:creator>
  <cp:lastModifiedBy>Shawn McCorkle</cp:lastModifiedBy>
  <cp:revision>10</cp:revision>
  <dcterms:created xsi:type="dcterms:W3CDTF">2008-01-20T19:12:53Z</dcterms:created>
  <dcterms:modified xsi:type="dcterms:W3CDTF">2008-05-22T15:52:53Z</dcterms:modified>
</cp:coreProperties>
</file>