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7" r:id="rId2"/>
    <p:sldId id="278" r:id="rId3"/>
    <p:sldId id="256" r:id="rId4"/>
    <p:sldId id="257" r:id="rId5"/>
    <p:sldId id="282" r:id="rId6"/>
    <p:sldId id="264" r:id="rId7"/>
    <p:sldId id="265" r:id="rId8"/>
    <p:sldId id="268" r:id="rId9"/>
    <p:sldId id="267" r:id="rId10"/>
    <p:sldId id="266" r:id="rId11"/>
    <p:sldId id="269" r:id="rId12"/>
    <p:sldId id="262" r:id="rId13"/>
    <p:sldId id="270" r:id="rId14"/>
    <p:sldId id="271" r:id="rId15"/>
    <p:sldId id="273" r:id="rId16"/>
    <p:sldId id="274" r:id="rId17"/>
    <p:sldId id="279" r:id="rId18"/>
    <p:sldId id="280" r:id="rId19"/>
    <p:sldId id="275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4" autoAdjust="0"/>
    <p:restoredTop sz="94727" autoAdjust="0"/>
  </p:normalViewPr>
  <p:slideViewPr>
    <p:cSldViewPr>
      <p:cViewPr>
        <p:scale>
          <a:sx n="57" d="100"/>
          <a:sy n="57" d="100"/>
        </p:scale>
        <p:origin x="-882" y="-10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2DA594-3DCF-4517-A728-4A3B3F5D3B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9FE6F9-0477-48FE-AFB6-427E43725A25}">
      <dgm:prSet phldrT="[Text]" custT="1"/>
      <dgm:spPr/>
      <dgm:t>
        <a:bodyPr/>
        <a:lstStyle/>
        <a:p>
          <a:r>
            <a:rPr lang="en-US" sz="4100" dirty="0" smtClean="0"/>
            <a:t>If you died tonight, would you go to heaven?</a:t>
          </a:r>
          <a:endParaRPr lang="en-US" sz="4100" dirty="0"/>
        </a:p>
      </dgm:t>
    </dgm:pt>
    <dgm:pt modelId="{DA127C4F-7C96-4E6F-839E-82C3ED9C6039}" type="parTrans" cxnId="{86C9CD7B-DCC6-4FC6-8ECB-C6FBD6F134E8}">
      <dgm:prSet/>
      <dgm:spPr/>
      <dgm:t>
        <a:bodyPr/>
        <a:lstStyle/>
        <a:p>
          <a:endParaRPr lang="en-US"/>
        </a:p>
      </dgm:t>
    </dgm:pt>
    <dgm:pt modelId="{A1164089-3670-4F89-8C07-FE5FFB3C79A4}" type="sibTrans" cxnId="{86C9CD7B-DCC6-4FC6-8ECB-C6FBD6F134E8}">
      <dgm:prSet/>
      <dgm:spPr/>
      <dgm:t>
        <a:bodyPr/>
        <a:lstStyle/>
        <a:p>
          <a:endParaRPr lang="en-US"/>
        </a:p>
      </dgm:t>
    </dgm:pt>
    <dgm:pt modelId="{C68C0DD4-7258-4BE1-A6D3-45B1547ED4C3}">
      <dgm:prSet phldrT="[Text]" custT="1"/>
      <dgm:spPr/>
      <dgm:t>
        <a:bodyPr/>
        <a:lstStyle/>
        <a:p>
          <a:r>
            <a:rPr lang="en-US" sz="3200" dirty="0" smtClean="0"/>
            <a:t>Yes	No	I don’t know</a:t>
          </a:r>
          <a:endParaRPr lang="en-US" sz="3200" dirty="0"/>
        </a:p>
      </dgm:t>
    </dgm:pt>
    <dgm:pt modelId="{C9A821BA-A28C-41C2-810A-6C383011D515}" type="parTrans" cxnId="{56978856-B76A-4CBD-A544-8A6418B6E26C}">
      <dgm:prSet/>
      <dgm:spPr/>
      <dgm:t>
        <a:bodyPr/>
        <a:lstStyle/>
        <a:p>
          <a:endParaRPr lang="en-US"/>
        </a:p>
      </dgm:t>
    </dgm:pt>
    <dgm:pt modelId="{F7A9F4F8-C8B9-41E2-BFCA-ADD7B0AFE05B}" type="sibTrans" cxnId="{56978856-B76A-4CBD-A544-8A6418B6E26C}">
      <dgm:prSet/>
      <dgm:spPr/>
      <dgm:t>
        <a:bodyPr/>
        <a:lstStyle/>
        <a:p>
          <a:endParaRPr lang="en-US"/>
        </a:p>
      </dgm:t>
    </dgm:pt>
    <dgm:pt modelId="{C2EB863B-8FC8-4D12-A2C9-D1216A91C1B0}">
      <dgm:prSet phldrT="[Text]" custT="1"/>
      <dgm:spPr/>
      <dgm:t>
        <a:bodyPr/>
        <a:lstStyle/>
        <a:p>
          <a:r>
            <a:rPr lang="en-US" sz="4100" dirty="0" smtClean="0"/>
            <a:t>Are you saved?</a:t>
          </a:r>
          <a:endParaRPr lang="en-US" sz="4100" dirty="0"/>
        </a:p>
      </dgm:t>
    </dgm:pt>
    <dgm:pt modelId="{3CF0DF68-DD84-4950-B971-159B67B9D0BB}" type="parTrans" cxnId="{7E538D3D-3A05-4101-B59B-99B43F73EDCE}">
      <dgm:prSet/>
      <dgm:spPr/>
      <dgm:t>
        <a:bodyPr/>
        <a:lstStyle/>
        <a:p>
          <a:endParaRPr lang="en-US"/>
        </a:p>
      </dgm:t>
    </dgm:pt>
    <dgm:pt modelId="{137EDD72-E54E-45B9-AD63-314E92C2B67D}" type="sibTrans" cxnId="{7E538D3D-3A05-4101-B59B-99B43F73EDCE}">
      <dgm:prSet/>
      <dgm:spPr/>
      <dgm:t>
        <a:bodyPr/>
        <a:lstStyle/>
        <a:p>
          <a:endParaRPr lang="en-US"/>
        </a:p>
      </dgm:t>
    </dgm:pt>
    <dgm:pt modelId="{349F5B96-5B84-46E8-B21F-60117D0B1D0F}">
      <dgm:prSet phldrT="[Text]" custT="1"/>
      <dgm:spPr/>
      <dgm:t>
        <a:bodyPr/>
        <a:lstStyle/>
        <a:p>
          <a:r>
            <a:rPr lang="en-US" sz="3200" dirty="0" smtClean="0"/>
            <a:t>Yes	No	I don’t know</a:t>
          </a:r>
          <a:endParaRPr lang="en-US" sz="3200" dirty="0"/>
        </a:p>
      </dgm:t>
    </dgm:pt>
    <dgm:pt modelId="{A4F30F01-F436-4F44-8B92-440655F78B90}" type="parTrans" cxnId="{25372892-67EC-43E8-A503-0216E69B9C54}">
      <dgm:prSet/>
      <dgm:spPr/>
      <dgm:t>
        <a:bodyPr/>
        <a:lstStyle/>
        <a:p>
          <a:endParaRPr lang="en-US"/>
        </a:p>
      </dgm:t>
    </dgm:pt>
    <dgm:pt modelId="{346CF1A7-B513-4599-9CC1-6E0546DDEA6F}" type="sibTrans" cxnId="{25372892-67EC-43E8-A503-0216E69B9C54}">
      <dgm:prSet/>
      <dgm:spPr/>
      <dgm:t>
        <a:bodyPr/>
        <a:lstStyle/>
        <a:p>
          <a:endParaRPr lang="en-US"/>
        </a:p>
      </dgm:t>
    </dgm:pt>
    <dgm:pt modelId="{A9D1CE9C-33B1-4049-8054-514F636F9265}" type="pres">
      <dgm:prSet presAssocID="{BD2DA594-3DCF-4517-A728-4A3B3F5D3B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03AFB4-E9D2-42E1-B988-8801FD1EC866}" type="pres">
      <dgm:prSet presAssocID="{099FE6F9-0477-48FE-AFB6-427E43725A2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E40C2-DC21-440E-BB85-B61BCD52B110}" type="pres">
      <dgm:prSet presAssocID="{099FE6F9-0477-48FE-AFB6-427E43725A2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1E76-7548-4375-A79C-931137DAAE01}" type="pres">
      <dgm:prSet presAssocID="{C2EB863B-8FC8-4D12-A2C9-D1216A91C1B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D0494-6873-41AE-A9FA-E07864F6CF2A}" type="pres">
      <dgm:prSet presAssocID="{C2EB863B-8FC8-4D12-A2C9-D1216A91C1B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C9CD7B-DCC6-4FC6-8ECB-C6FBD6F134E8}" srcId="{BD2DA594-3DCF-4517-A728-4A3B3F5D3B76}" destId="{099FE6F9-0477-48FE-AFB6-427E43725A25}" srcOrd="0" destOrd="0" parTransId="{DA127C4F-7C96-4E6F-839E-82C3ED9C6039}" sibTransId="{A1164089-3670-4F89-8C07-FE5FFB3C79A4}"/>
    <dgm:cxn modelId="{BFF51B80-3775-4124-A457-8CFD431DE195}" type="presOf" srcId="{BD2DA594-3DCF-4517-A728-4A3B3F5D3B76}" destId="{A9D1CE9C-33B1-4049-8054-514F636F9265}" srcOrd="0" destOrd="0" presId="urn:microsoft.com/office/officeart/2005/8/layout/vList2"/>
    <dgm:cxn modelId="{913D7C2D-755A-49F3-BC17-8C52904E5A97}" type="presOf" srcId="{C2EB863B-8FC8-4D12-A2C9-D1216A91C1B0}" destId="{F3BD1E76-7548-4375-A79C-931137DAAE01}" srcOrd="0" destOrd="0" presId="urn:microsoft.com/office/officeart/2005/8/layout/vList2"/>
    <dgm:cxn modelId="{C7BE1A2B-D6F6-43AC-A7BD-6E00A66078D0}" type="presOf" srcId="{349F5B96-5B84-46E8-B21F-60117D0B1D0F}" destId="{F14D0494-6873-41AE-A9FA-E07864F6CF2A}" srcOrd="0" destOrd="0" presId="urn:microsoft.com/office/officeart/2005/8/layout/vList2"/>
    <dgm:cxn modelId="{7E538D3D-3A05-4101-B59B-99B43F73EDCE}" srcId="{BD2DA594-3DCF-4517-A728-4A3B3F5D3B76}" destId="{C2EB863B-8FC8-4D12-A2C9-D1216A91C1B0}" srcOrd="1" destOrd="0" parTransId="{3CF0DF68-DD84-4950-B971-159B67B9D0BB}" sibTransId="{137EDD72-E54E-45B9-AD63-314E92C2B67D}"/>
    <dgm:cxn modelId="{56978856-B76A-4CBD-A544-8A6418B6E26C}" srcId="{099FE6F9-0477-48FE-AFB6-427E43725A25}" destId="{C68C0DD4-7258-4BE1-A6D3-45B1547ED4C3}" srcOrd="0" destOrd="0" parTransId="{C9A821BA-A28C-41C2-810A-6C383011D515}" sibTransId="{F7A9F4F8-C8B9-41E2-BFCA-ADD7B0AFE05B}"/>
    <dgm:cxn modelId="{25372892-67EC-43E8-A503-0216E69B9C54}" srcId="{C2EB863B-8FC8-4D12-A2C9-D1216A91C1B0}" destId="{349F5B96-5B84-46E8-B21F-60117D0B1D0F}" srcOrd="0" destOrd="0" parTransId="{A4F30F01-F436-4F44-8B92-440655F78B90}" sibTransId="{346CF1A7-B513-4599-9CC1-6E0546DDEA6F}"/>
    <dgm:cxn modelId="{0258C6D0-BCCD-41AD-BE4C-90165627D55C}" type="presOf" srcId="{099FE6F9-0477-48FE-AFB6-427E43725A25}" destId="{7803AFB4-E9D2-42E1-B988-8801FD1EC866}" srcOrd="0" destOrd="0" presId="urn:microsoft.com/office/officeart/2005/8/layout/vList2"/>
    <dgm:cxn modelId="{0E71721E-A7C2-4634-8C2F-F217407283A4}" type="presOf" srcId="{C68C0DD4-7258-4BE1-A6D3-45B1547ED4C3}" destId="{8F9E40C2-DC21-440E-BB85-B61BCD52B110}" srcOrd="0" destOrd="0" presId="urn:microsoft.com/office/officeart/2005/8/layout/vList2"/>
    <dgm:cxn modelId="{6155B4C1-F424-4C7E-88F3-489EA74C98FD}" type="presParOf" srcId="{A9D1CE9C-33B1-4049-8054-514F636F9265}" destId="{7803AFB4-E9D2-42E1-B988-8801FD1EC866}" srcOrd="0" destOrd="0" presId="urn:microsoft.com/office/officeart/2005/8/layout/vList2"/>
    <dgm:cxn modelId="{5D91FE46-511D-445B-8ED2-1AE380A5B4E7}" type="presParOf" srcId="{A9D1CE9C-33B1-4049-8054-514F636F9265}" destId="{8F9E40C2-DC21-440E-BB85-B61BCD52B110}" srcOrd="1" destOrd="0" presId="urn:microsoft.com/office/officeart/2005/8/layout/vList2"/>
    <dgm:cxn modelId="{72D76233-71E2-49AF-9B15-4DDE148D7E9C}" type="presParOf" srcId="{A9D1CE9C-33B1-4049-8054-514F636F9265}" destId="{F3BD1E76-7548-4375-A79C-931137DAAE01}" srcOrd="2" destOrd="0" presId="urn:microsoft.com/office/officeart/2005/8/layout/vList2"/>
    <dgm:cxn modelId="{8DB4A014-E001-4BF2-9175-43A9BF442696}" type="presParOf" srcId="{A9D1CE9C-33B1-4049-8054-514F636F9265}" destId="{F14D0494-6873-41AE-A9FA-E07864F6CF2A}" srcOrd="3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2DA594-3DCF-4517-A728-4A3B3F5D3B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9FE6F9-0477-48FE-AFB6-427E43725A25}">
      <dgm:prSet phldrT="[Text]"/>
      <dgm:spPr/>
      <dgm:t>
        <a:bodyPr/>
        <a:lstStyle/>
        <a:p>
          <a:r>
            <a:rPr lang="en-US" dirty="0" smtClean="0"/>
            <a:t>How were you saved?</a:t>
          </a:r>
          <a:endParaRPr lang="en-US" dirty="0"/>
        </a:p>
      </dgm:t>
    </dgm:pt>
    <dgm:pt modelId="{DA127C4F-7C96-4E6F-839E-82C3ED9C6039}" type="parTrans" cxnId="{86C9CD7B-DCC6-4FC6-8ECB-C6FBD6F134E8}">
      <dgm:prSet/>
      <dgm:spPr/>
      <dgm:t>
        <a:bodyPr/>
        <a:lstStyle/>
        <a:p>
          <a:endParaRPr lang="en-US"/>
        </a:p>
      </dgm:t>
    </dgm:pt>
    <dgm:pt modelId="{A1164089-3670-4F89-8C07-FE5FFB3C79A4}" type="sibTrans" cxnId="{86C9CD7B-DCC6-4FC6-8ECB-C6FBD6F134E8}">
      <dgm:prSet/>
      <dgm:spPr/>
      <dgm:t>
        <a:bodyPr/>
        <a:lstStyle/>
        <a:p>
          <a:endParaRPr lang="en-US"/>
        </a:p>
      </dgm:t>
    </dgm:pt>
    <dgm:pt modelId="{C68C0DD4-7258-4BE1-A6D3-45B1547ED4C3}">
      <dgm:prSet phldrT="[Text]"/>
      <dgm:spPr/>
      <dgm:t>
        <a:bodyPr/>
        <a:lstStyle/>
        <a:p>
          <a:r>
            <a:rPr lang="en-US" dirty="0" smtClean="0"/>
            <a:t>Write your story.</a:t>
          </a:r>
          <a:endParaRPr lang="en-US" dirty="0"/>
        </a:p>
      </dgm:t>
    </dgm:pt>
    <dgm:pt modelId="{C9A821BA-A28C-41C2-810A-6C383011D515}" type="parTrans" cxnId="{56978856-B76A-4CBD-A544-8A6418B6E26C}">
      <dgm:prSet/>
      <dgm:spPr/>
      <dgm:t>
        <a:bodyPr/>
        <a:lstStyle/>
        <a:p>
          <a:endParaRPr lang="en-US"/>
        </a:p>
      </dgm:t>
    </dgm:pt>
    <dgm:pt modelId="{F7A9F4F8-C8B9-41E2-BFCA-ADD7B0AFE05B}" type="sibTrans" cxnId="{56978856-B76A-4CBD-A544-8A6418B6E26C}">
      <dgm:prSet/>
      <dgm:spPr/>
      <dgm:t>
        <a:bodyPr/>
        <a:lstStyle/>
        <a:p>
          <a:endParaRPr lang="en-US"/>
        </a:p>
      </dgm:t>
    </dgm:pt>
    <dgm:pt modelId="{C2EB863B-8FC8-4D12-A2C9-D1216A91C1B0}">
      <dgm:prSet phldrT="[Text]"/>
      <dgm:spPr/>
      <dgm:t>
        <a:bodyPr/>
        <a:lstStyle/>
        <a:p>
          <a:r>
            <a:rPr lang="en-US" dirty="0" smtClean="0"/>
            <a:t>Have you been baptized?</a:t>
          </a:r>
        </a:p>
      </dgm:t>
    </dgm:pt>
    <dgm:pt modelId="{3CF0DF68-DD84-4950-B971-159B67B9D0BB}" type="parTrans" cxnId="{7E538D3D-3A05-4101-B59B-99B43F73EDCE}">
      <dgm:prSet/>
      <dgm:spPr/>
      <dgm:t>
        <a:bodyPr/>
        <a:lstStyle/>
        <a:p>
          <a:endParaRPr lang="en-US"/>
        </a:p>
      </dgm:t>
    </dgm:pt>
    <dgm:pt modelId="{137EDD72-E54E-45B9-AD63-314E92C2B67D}" type="sibTrans" cxnId="{7E538D3D-3A05-4101-B59B-99B43F73EDCE}">
      <dgm:prSet/>
      <dgm:spPr/>
      <dgm:t>
        <a:bodyPr/>
        <a:lstStyle/>
        <a:p>
          <a:endParaRPr lang="en-US"/>
        </a:p>
      </dgm:t>
    </dgm:pt>
    <dgm:pt modelId="{349F5B96-5B84-46E8-B21F-60117D0B1D0F}">
      <dgm:prSet phldrT="[Text]"/>
      <dgm:spPr/>
      <dgm:t>
        <a:bodyPr/>
        <a:lstStyle/>
        <a:p>
          <a:r>
            <a:rPr lang="en-US" dirty="0" smtClean="0"/>
            <a:t>Yes	No	I don’t know</a:t>
          </a:r>
          <a:endParaRPr lang="en-US" dirty="0"/>
        </a:p>
      </dgm:t>
    </dgm:pt>
    <dgm:pt modelId="{A4F30F01-F436-4F44-8B92-440655F78B90}" type="parTrans" cxnId="{25372892-67EC-43E8-A503-0216E69B9C54}">
      <dgm:prSet/>
      <dgm:spPr/>
      <dgm:t>
        <a:bodyPr/>
        <a:lstStyle/>
        <a:p>
          <a:endParaRPr lang="en-US"/>
        </a:p>
      </dgm:t>
    </dgm:pt>
    <dgm:pt modelId="{346CF1A7-B513-4599-9CC1-6E0546DDEA6F}" type="sibTrans" cxnId="{25372892-67EC-43E8-A503-0216E69B9C54}">
      <dgm:prSet/>
      <dgm:spPr/>
      <dgm:t>
        <a:bodyPr/>
        <a:lstStyle/>
        <a:p>
          <a:endParaRPr lang="en-US"/>
        </a:p>
      </dgm:t>
    </dgm:pt>
    <dgm:pt modelId="{A9D1CE9C-33B1-4049-8054-514F636F9265}" type="pres">
      <dgm:prSet presAssocID="{BD2DA594-3DCF-4517-A728-4A3B3F5D3B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03AFB4-E9D2-42E1-B988-8801FD1EC866}" type="pres">
      <dgm:prSet presAssocID="{099FE6F9-0477-48FE-AFB6-427E43725A2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E40C2-DC21-440E-BB85-B61BCD52B110}" type="pres">
      <dgm:prSet presAssocID="{099FE6F9-0477-48FE-AFB6-427E43725A2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1E76-7548-4375-A79C-931137DAAE01}" type="pres">
      <dgm:prSet presAssocID="{C2EB863B-8FC8-4D12-A2C9-D1216A91C1B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D0494-6873-41AE-A9FA-E07864F6CF2A}" type="pres">
      <dgm:prSet presAssocID="{C2EB863B-8FC8-4D12-A2C9-D1216A91C1B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C9CD7B-DCC6-4FC6-8ECB-C6FBD6F134E8}" srcId="{BD2DA594-3DCF-4517-A728-4A3B3F5D3B76}" destId="{099FE6F9-0477-48FE-AFB6-427E43725A25}" srcOrd="0" destOrd="0" parTransId="{DA127C4F-7C96-4E6F-839E-82C3ED9C6039}" sibTransId="{A1164089-3670-4F89-8C07-FE5FFB3C79A4}"/>
    <dgm:cxn modelId="{3C2C47A7-7C50-4A67-A263-4E7AD8BD0998}" type="presOf" srcId="{C68C0DD4-7258-4BE1-A6D3-45B1547ED4C3}" destId="{8F9E40C2-DC21-440E-BB85-B61BCD52B110}" srcOrd="0" destOrd="0" presId="urn:microsoft.com/office/officeart/2005/8/layout/vList2"/>
    <dgm:cxn modelId="{4050265B-55B8-4E99-9915-5ADF443A53C4}" type="presOf" srcId="{099FE6F9-0477-48FE-AFB6-427E43725A25}" destId="{7803AFB4-E9D2-42E1-B988-8801FD1EC866}" srcOrd="0" destOrd="0" presId="urn:microsoft.com/office/officeart/2005/8/layout/vList2"/>
    <dgm:cxn modelId="{7E538D3D-3A05-4101-B59B-99B43F73EDCE}" srcId="{BD2DA594-3DCF-4517-A728-4A3B3F5D3B76}" destId="{C2EB863B-8FC8-4D12-A2C9-D1216A91C1B0}" srcOrd="1" destOrd="0" parTransId="{3CF0DF68-DD84-4950-B971-159B67B9D0BB}" sibTransId="{137EDD72-E54E-45B9-AD63-314E92C2B67D}"/>
    <dgm:cxn modelId="{56978856-B76A-4CBD-A544-8A6418B6E26C}" srcId="{099FE6F9-0477-48FE-AFB6-427E43725A25}" destId="{C68C0DD4-7258-4BE1-A6D3-45B1547ED4C3}" srcOrd="0" destOrd="0" parTransId="{C9A821BA-A28C-41C2-810A-6C383011D515}" sibTransId="{F7A9F4F8-C8B9-41E2-BFCA-ADD7B0AFE05B}"/>
    <dgm:cxn modelId="{14F99A68-B573-4A68-A264-9EA35B490E25}" type="presOf" srcId="{BD2DA594-3DCF-4517-A728-4A3B3F5D3B76}" destId="{A9D1CE9C-33B1-4049-8054-514F636F9265}" srcOrd="0" destOrd="0" presId="urn:microsoft.com/office/officeart/2005/8/layout/vList2"/>
    <dgm:cxn modelId="{25372892-67EC-43E8-A503-0216E69B9C54}" srcId="{C2EB863B-8FC8-4D12-A2C9-D1216A91C1B0}" destId="{349F5B96-5B84-46E8-B21F-60117D0B1D0F}" srcOrd="0" destOrd="0" parTransId="{A4F30F01-F436-4F44-8B92-440655F78B90}" sibTransId="{346CF1A7-B513-4599-9CC1-6E0546DDEA6F}"/>
    <dgm:cxn modelId="{ADA03D2E-EFF5-4BAA-BA55-A0F6F01FEE70}" type="presOf" srcId="{349F5B96-5B84-46E8-B21F-60117D0B1D0F}" destId="{F14D0494-6873-41AE-A9FA-E07864F6CF2A}" srcOrd="0" destOrd="0" presId="urn:microsoft.com/office/officeart/2005/8/layout/vList2"/>
    <dgm:cxn modelId="{38882F2A-1550-4654-A0F3-2CD0A3653E5B}" type="presOf" srcId="{C2EB863B-8FC8-4D12-A2C9-D1216A91C1B0}" destId="{F3BD1E76-7548-4375-A79C-931137DAAE01}" srcOrd="0" destOrd="0" presId="urn:microsoft.com/office/officeart/2005/8/layout/vList2"/>
    <dgm:cxn modelId="{B98DFC4E-8A36-47C6-AECA-B74FFD7EBFBD}" type="presParOf" srcId="{A9D1CE9C-33B1-4049-8054-514F636F9265}" destId="{7803AFB4-E9D2-42E1-B988-8801FD1EC866}" srcOrd="0" destOrd="0" presId="urn:microsoft.com/office/officeart/2005/8/layout/vList2"/>
    <dgm:cxn modelId="{055D36CE-38FF-4522-9AD4-59AEB36545A5}" type="presParOf" srcId="{A9D1CE9C-33B1-4049-8054-514F636F9265}" destId="{8F9E40C2-DC21-440E-BB85-B61BCD52B110}" srcOrd="1" destOrd="0" presId="urn:microsoft.com/office/officeart/2005/8/layout/vList2"/>
    <dgm:cxn modelId="{738D0E9A-57D7-49B1-9AD6-0839F1A1EA3B}" type="presParOf" srcId="{A9D1CE9C-33B1-4049-8054-514F636F9265}" destId="{F3BD1E76-7548-4375-A79C-931137DAAE01}" srcOrd="2" destOrd="0" presId="urn:microsoft.com/office/officeart/2005/8/layout/vList2"/>
    <dgm:cxn modelId="{D31CACCC-E6A1-4C08-A5CB-A56BCBEC540E}" type="presParOf" srcId="{A9D1CE9C-33B1-4049-8054-514F636F9265}" destId="{F14D0494-6873-41AE-A9FA-E07864F6CF2A}" srcOrd="3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62FAC3-0644-4F9B-BCD3-AA1CB8046BD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279450-B3F5-4382-8744-34F6BFDC16BB}">
      <dgm:prSet phldrT="[Text]"/>
      <dgm:spPr/>
      <dgm:t>
        <a:bodyPr/>
        <a:lstStyle/>
        <a:p>
          <a:r>
            <a:rPr lang="en-US" dirty="0" smtClean="0"/>
            <a:t>Who Saves?</a:t>
          </a:r>
          <a:endParaRPr lang="en-US" dirty="0"/>
        </a:p>
      </dgm:t>
    </dgm:pt>
    <dgm:pt modelId="{65AFFE37-3A4F-4B23-B085-B65EE6B9A950}" type="parTrans" cxnId="{952E7770-F3C1-4191-8DA8-ABC7E7350310}">
      <dgm:prSet/>
      <dgm:spPr/>
      <dgm:t>
        <a:bodyPr/>
        <a:lstStyle/>
        <a:p>
          <a:endParaRPr lang="en-US"/>
        </a:p>
      </dgm:t>
    </dgm:pt>
    <dgm:pt modelId="{F5E1001B-F5BB-4DE2-9E5E-2D1D0A2F97E0}" type="sibTrans" cxnId="{952E7770-F3C1-4191-8DA8-ABC7E7350310}">
      <dgm:prSet/>
      <dgm:spPr/>
      <dgm:t>
        <a:bodyPr/>
        <a:lstStyle/>
        <a:p>
          <a:endParaRPr lang="en-US"/>
        </a:p>
      </dgm:t>
    </dgm:pt>
    <dgm:pt modelId="{A428C893-66A6-426D-9E66-2E1027D82C96}">
      <dgm:prSet phldrT="[Text]"/>
      <dgm:spPr/>
      <dgm:t>
        <a:bodyPr/>
        <a:lstStyle/>
        <a:p>
          <a:r>
            <a:rPr lang="en-US" dirty="0" smtClean="0"/>
            <a:t>Jesus</a:t>
          </a:r>
          <a:endParaRPr lang="en-US" dirty="0"/>
        </a:p>
      </dgm:t>
    </dgm:pt>
    <dgm:pt modelId="{72CCEB70-B18C-4A3D-8FB8-309250D3AFEA}" type="parTrans" cxnId="{168EC825-6420-49CD-90F3-3DF13509D788}">
      <dgm:prSet/>
      <dgm:spPr/>
      <dgm:t>
        <a:bodyPr/>
        <a:lstStyle/>
        <a:p>
          <a:endParaRPr lang="en-US"/>
        </a:p>
      </dgm:t>
    </dgm:pt>
    <dgm:pt modelId="{83FB639D-5427-4EF6-BF5E-31818A78B8C7}" type="sibTrans" cxnId="{168EC825-6420-49CD-90F3-3DF13509D788}">
      <dgm:prSet/>
      <dgm:spPr/>
      <dgm:t>
        <a:bodyPr/>
        <a:lstStyle/>
        <a:p>
          <a:endParaRPr lang="en-US"/>
        </a:p>
      </dgm:t>
    </dgm:pt>
    <dgm:pt modelId="{AA83EDBD-FE68-44C2-B4CD-4CF3A746D0FA}">
      <dgm:prSet phldrT="[Text]"/>
      <dgm:spPr/>
      <dgm:t>
        <a:bodyPr/>
        <a:lstStyle/>
        <a:p>
          <a:r>
            <a:rPr lang="en-US" dirty="0" smtClean="0"/>
            <a:t>What Saves US?</a:t>
          </a:r>
          <a:endParaRPr lang="en-US" dirty="0"/>
        </a:p>
      </dgm:t>
    </dgm:pt>
    <dgm:pt modelId="{F9E75906-BB1B-47B2-8117-D6B25404C403}" type="parTrans" cxnId="{297A1CE5-3107-4436-A824-A90B5AF36A33}">
      <dgm:prSet/>
      <dgm:spPr/>
      <dgm:t>
        <a:bodyPr/>
        <a:lstStyle/>
        <a:p>
          <a:endParaRPr lang="en-US"/>
        </a:p>
      </dgm:t>
    </dgm:pt>
    <dgm:pt modelId="{32540768-9DF6-4AE7-AB16-7521D57FE939}" type="sibTrans" cxnId="{297A1CE5-3107-4436-A824-A90B5AF36A33}">
      <dgm:prSet/>
      <dgm:spPr/>
      <dgm:t>
        <a:bodyPr/>
        <a:lstStyle/>
        <a:p>
          <a:endParaRPr lang="en-US"/>
        </a:p>
      </dgm:t>
    </dgm:pt>
    <dgm:pt modelId="{CB788B25-7DBC-46FD-9932-B6FB8915AF89}">
      <dgm:prSet phldrT="[Text]"/>
      <dgm:spPr/>
      <dgm:t>
        <a:bodyPr/>
        <a:lstStyle/>
        <a:p>
          <a:r>
            <a:rPr lang="en-US" dirty="0" smtClean="0"/>
            <a:t>Blood of Jesus</a:t>
          </a:r>
          <a:endParaRPr lang="en-US" dirty="0"/>
        </a:p>
      </dgm:t>
    </dgm:pt>
    <dgm:pt modelId="{D144A9A7-39EB-42DB-A947-789F10EF281B}" type="parTrans" cxnId="{E73ADD8A-A4A8-4DE3-A9BC-7F4B5D2C6BBA}">
      <dgm:prSet/>
      <dgm:spPr/>
      <dgm:t>
        <a:bodyPr/>
        <a:lstStyle/>
        <a:p>
          <a:endParaRPr lang="en-US"/>
        </a:p>
      </dgm:t>
    </dgm:pt>
    <dgm:pt modelId="{CC28E82F-D481-472D-BB95-B9274803F7D5}" type="sibTrans" cxnId="{E73ADD8A-A4A8-4DE3-A9BC-7F4B5D2C6BBA}">
      <dgm:prSet/>
      <dgm:spPr/>
      <dgm:t>
        <a:bodyPr/>
        <a:lstStyle/>
        <a:p>
          <a:endParaRPr lang="en-US"/>
        </a:p>
      </dgm:t>
    </dgm:pt>
    <dgm:pt modelId="{7DCCD2BA-6F61-4780-AF82-A4707EB1943A}">
      <dgm:prSet phldrT="[Text]"/>
      <dgm:spPr/>
      <dgm:t>
        <a:bodyPr/>
        <a:lstStyle/>
        <a:p>
          <a:r>
            <a:rPr lang="en-US" dirty="0" smtClean="0"/>
            <a:t>When Are We Saved?</a:t>
          </a:r>
          <a:endParaRPr lang="en-US" dirty="0"/>
        </a:p>
      </dgm:t>
    </dgm:pt>
    <dgm:pt modelId="{AF6B4E09-4778-4AED-A46B-8F4A48C9A735}" type="parTrans" cxnId="{C5BC49AC-E804-4B32-8928-AEE6948DED2B}">
      <dgm:prSet/>
      <dgm:spPr/>
      <dgm:t>
        <a:bodyPr/>
        <a:lstStyle/>
        <a:p>
          <a:endParaRPr lang="en-US"/>
        </a:p>
      </dgm:t>
    </dgm:pt>
    <dgm:pt modelId="{19D98A4D-F6A8-431E-B9B8-EA6DBFA55A5A}" type="sibTrans" cxnId="{C5BC49AC-E804-4B32-8928-AEE6948DED2B}">
      <dgm:prSet/>
      <dgm:spPr/>
      <dgm:t>
        <a:bodyPr/>
        <a:lstStyle/>
        <a:p>
          <a:endParaRPr lang="en-US"/>
        </a:p>
      </dgm:t>
    </dgm:pt>
    <dgm:pt modelId="{8FBDB036-D0E3-4712-B7CD-B1D8AECA77FF}" type="pres">
      <dgm:prSet presAssocID="{1162FAC3-0644-4F9B-BCD3-AA1CB8046BD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948DD4E-9937-4CCC-8D69-7E495A129DC4}" type="pres">
      <dgm:prSet presAssocID="{1162FAC3-0644-4F9B-BCD3-AA1CB8046BD5}" presName="pyramid" presStyleLbl="node1" presStyleIdx="0" presStyleCnt="1" custScaleX="99375"/>
      <dgm:spPr/>
    </dgm:pt>
    <dgm:pt modelId="{69D5B9DE-1D95-494F-9FA9-823561A81F7E}" type="pres">
      <dgm:prSet presAssocID="{1162FAC3-0644-4F9B-BCD3-AA1CB8046BD5}" presName="theList" presStyleCnt="0"/>
      <dgm:spPr/>
    </dgm:pt>
    <dgm:pt modelId="{E4DA7479-7EE6-43ED-AE89-0B95D6C5C7FE}" type="pres">
      <dgm:prSet presAssocID="{75279450-B3F5-4382-8744-34F6BFDC16B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96544-E1A5-4A63-8FDC-544B4404CECB}" type="pres">
      <dgm:prSet presAssocID="{75279450-B3F5-4382-8744-34F6BFDC16BB}" presName="aSpace" presStyleCnt="0"/>
      <dgm:spPr/>
    </dgm:pt>
    <dgm:pt modelId="{9DF438C5-1657-42CF-A859-E0DBD5AE04C6}" type="pres">
      <dgm:prSet presAssocID="{AA83EDBD-FE68-44C2-B4CD-4CF3A746D0FA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C64C9-0EB6-4F6A-A025-AF0E917C37DB}" type="pres">
      <dgm:prSet presAssocID="{AA83EDBD-FE68-44C2-B4CD-4CF3A746D0FA}" presName="aSpace" presStyleCnt="0"/>
      <dgm:spPr/>
    </dgm:pt>
    <dgm:pt modelId="{44F14BFA-1E00-4789-9228-DE13135BE485}" type="pres">
      <dgm:prSet presAssocID="{7DCCD2BA-6F61-4780-AF82-A4707EB1943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E7BE1-9B07-47B6-8080-71522F7EB18E}" type="pres">
      <dgm:prSet presAssocID="{7DCCD2BA-6F61-4780-AF82-A4707EB1943A}" presName="aSpace" presStyleCnt="0"/>
      <dgm:spPr/>
    </dgm:pt>
  </dgm:ptLst>
  <dgm:cxnLst>
    <dgm:cxn modelId="{28AE82A2-17AB-4674-8BA7-1E19BFCBA1F5}" type="presOf" srcId="{75279450-B3F5-4382-8744-34F6BFDC16BB}" destId="{E4DA7479-7EE6-43ED-AE89-0B95D6C5C7FE}" srcOrd="0" destOrd="0" presId="urn:microsoft.com/office/officeart/2005/8/layout/pyramid2"/>
    <dgm:cxn modelId="{5823971F-DFCA-4ACF-9F2C-91D0FBE9D011}" type="presOf" srcId="{AA83EDBD-FE68-44C2-B4CD-4CF3A746D0FA}" destId="{9DF438C5-1657-42CF-A859-E0DBD5AE04C6}" srcOrd="0" destOrd="0" presId="urn:microsoft.com/office/officeart/2005/8/layout/pyramid2"/>
    <dgm:cxn modelId="{168EC825-6420-49CD-90F3-3DF13509D788}" srcId="{75279450-B3F5-4382-8744-34F6BFDC16BB}" destId="{A428C893-66A6-426D-9E66-2E1027D82C96}" srcOrd="0" destOrd="0" parTransId="{72CCEB70-B18C-4A3D-8FB8-309250D3AFEA}" sibTransId="{83FB639D-5427-4EF6-BF5E-31818A78B8C7}"/>
    <dgm:cxn modelId="{2EC556E3-2D0A-4440-A967-1AACE70A743E}" type="presOf" srcId="{CB788B25-7DBC-46FD-9932-B6FB8915AF89}" destId="{9DF438C5-1657-42CF-A859-E0DBD5AE04C6}" srcOrd="0" destOrd="1" presId="urn:microsoft.com/office/officeart/2005/8/layout/pyramid2"/>
    <dgm:cxn modelId="{952E7770-F3C1-4191-8DA8-ABC7E7350310}" srcId="{1162FAC3-0644-4F9B-BCD3-AA1CB8046BD5}" destId="{75279450-B3F5-4382-8744-34F6BFDC16BB}" srcOrd="0" destOrd="0" parTransId="{65AFFE37-3A4F-4B23-B085-B65EE6B9A950}" sibTransId="{F5E1001B-F5BB-4DE2-9E5E-2D1D0A2F97E0}"/>
    <dgm:cxn modelId="{297A1CE5-3107-4436-A824-A90B5AF36A33}" srcId="{1162FAC3-0644-4F9B-BCD3-AA1CB8046BD5}" destId="{AA83EDBD-FE68-44C2-B4CD-4CF3A746D0FA}" srcOrd="1" destOrd="0" parTransId="{F9E75906-BB1B-47B2-8117-D6B25404C403}" sibTransId="{32540768-9DF6-4AE7-AB16-7521D57FE939}"/>
    <dgm:cxn modelId="{F3000DAD-2B42-4ADE-9B32-23981D54D32C}" type="presOf" srcId="{7DCCD2BA-6F61-4780-AF82-A4707EB1943A}" destId="{44F14BFA-1E00-4789-9228-DE13135BE485}" srcOrd="0" destOrd="0" presId="urn:microsoft.com/office/officeart/2005/8/layout/pyramid2"/>
    <dgm:cxn modelId="{25A69F09-BC0B-4E79-881A-F011EE27CBA1}" type="presOf" srcId="{A428C893-66A6-426D-9E66-2E1027D82C96}" destId="{E4DA7479-7EE6-43ED-AE89-0B95D6C5C7FE}" srcOrd="0" destOrd="1" presId="urn:microsoft.com/office/officeart/2005/8/layout/pyramid2"/>
    <dgm:cxn modelId="{E73ADD8A-A4A8-4DE3-A9BC-7F4B5D2C6BBA}" srcId="{AA83EDBD-FE68-44C2-B4CD-4CF3A746D0FA}" destId="{CB788B25-7DBC-46FD-9932-B6FB8915AF89}" srcOrd="0" destOrd="0" parTransId="{D144A9A7-39EB-42DB-A947-789F10EF281B}" sibTransId="{CC28E82F-D481-472D-BB95-B9274803F7D5}"/>
    <dgm:cxn modelId="{C5BC49AC-E804-4B32-8928-AEE6948DED2B}" srcId="{1162FAC3-0644-4F9B-BCD3-AA1CB8046BD5}" destId="{7DCCD2BA-6F61-4780-AF82-A4707EB1943A}" srcOrd="2" destOrd="0" parTransId="{AF6B4E09-4778-4AED-A46B-8F4A48C9A735}" sibTransId="{19D98A4D-F6A8-431E-B9B8-EA6DBFA55A5A}"/>
    <dgm:cxn modelId="{07AE024E-BCA4-40EF-9650-E8E10E0247FC}" type="presOf" srcId="{1162FAC3-0644-4F9B-BCD3-AA1CB8046BD5}" destId="{8FBDB036-D0E3-4712-B7CD-B1D8AECA77FF}" srcOrd="0" destOrd="0" presId="urn:microsoft.com/office/officeart/2005/8/layout/pyramid2"/>
    <dgm:cxn modelId="{FE867777-4789-47DE-8F20-07678294EE3E}" type="presParOf" srcId="{8FBDB036-D0E3-4712-B7CD-B1D8AECA77FF}" destId="{3948DD4E-9937-4CCC-8D69-7E495A129DC4}" srcOrd="0" destOrd="0" presId="urn:microsoft.com/office/officeart/2005/8/layout/pyramid2"/>
    <dgm:cxn modelId="{6621920C-CD15-4BAB-9F4B-82314A592C32}" type="presParOf" srcId="{8FBDB036-D0E3-4712-B7CD-B1D8AECA77FF}" destId="{69D5B9DE-1D95-494F-9FA9-823561A81F7E}" srcOrd="1" destOrd="0" presId="urn:microsoft.com/office/officeart/2005/8/layout/pyramid2"/>
    <dgm:cxn modelId="{8C394B21-202F-4939-8C6D-E5D51412AB0E}" type="presParOf" srcId="{69D5B9DE-1D95-494F-9FA9-823561A81F7E}" destId="{E4DA7479-7EE6-43ED-AE89-0B95D6C5C7FE}" srcOrd="0" destOrd="0" presId="urn:microsoft.com/office/officeart/2005/8/layout/pyramid2"/>
    <dgm:cxn modelId="{38A2FC4C-26E5-4C97-9F8F-7082C742D0D9}" type="presParOf" srcId="{69D5B9DE-1D95-494F-9FA9-823561A81F7E}" destId="{2A896544-E1A5-4A63-8FDC-544B4404CECB}" srcOrd="1" destOrd="0" presId="urn:microsoft.com/office/officeart/2005/8/layout/pyramid2"/>
    <dgm:cxn modelId="{4B467594-4674-42E0-9D04-CF58B73E2532}" type="presParOf" srcId="{69D5B9DE-1D95-494F-9FA9-823561A81F7E}" destId="{9DF438C5-1657-42CF-A859-E0DBD5AE04C6}" srcOrd="2" destOrd="0" presId="urn:microsoft.com/office/officeart/2005/8/layout/pyramid2"/>
    <dgm:cxn modelId="{4DE444BA-1BDE-4B12-B54D-23EC6FBE526F}" type="presParOf" srcId="{69D5B9DE-1D95-494F-9FA9-823561A81F7E}" destId="{AF6C64C9-0EB6-4F6A-A025-AF0E917C37DB}" srcOrd="3" destOrd="0" presId="urn:microsoft.com/office/officeart/2005/8/layout/pyramid2"/>
    <dgm:cxn modelId="{518DD0C4-E94D-40E8-B861-0B54575202E7}" type="presParOf" srcId="{69D5B9DE-1D95-494F-9FA9-823561A81F7E}" destId="{44F14BFA-1E00-4789-9228-DE13135BE485}" srcOrd="4" destOrd="0" presId="urn:microsoft.com/office/officeart/2005/8/layout/pyramid2"/>
    <dgm:cxn modelId="{7D8BA759-C399-465A-8C97-26D10A6E44AA}" type="presParOf" srcId="{69D5B9DE-1D95-494F-9FA9-823561A81F7E}" destId="{247E7BE1-9B07-47B6-8080-71522F7EB18E}" srcOrd="5" destOrd="0" presId="urn:microsoft.com/office/officeart/2005/8/layout/pyramid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7779B3-9A47-462B-BEA1-9BA6BEAAF77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03A1C1-D748-4F41-94CA-C6B5D5B76AA0}">
      <dgm:prSet phldrT="[Text]"/>
      <dgm:spPr/>
      <dgm:t>
        <a:bodyPr/>
        <a:lstStyle/>
        <a:p>
          <a:r>
            <a:rPr lang="en-US" dirty="0" smtClean="0"/>
            <a:t>Who does he save?  </a:t>
          </a:r>
          <a:endParaRPr lang="en-US" dirty="0"/>
        </a:p>
      </dgm:t>
    </dgm:pt>
    <dgm:pt modelId="{7B10E751-A761-4AF4-BC7A-A65740EEDC43}" type="parTrans" cxnId="{EA9C44C8-B382-4365-AA13-19767A9B54CB}">
      <dgm:prSet/>
      <dgm:spPr/>
      <dgm:t>
        <a:bodyPr/>
        <a:lstStyle/>
        <a:p>
          <a:endParaRPr lang="en-US"/>
        </a:p>
      </dgm:t>
    </dgm:pt>
    <dgm:pt modelId="{A82DB991-6D71-423A-ABEE-FB8A5E332B57}" type="sibTrans" cxnId="{EA9C44C8-B382-4365-AA13-19767A9B54CB}">
      <dgm:prSet/>
      <dgm:spPr/>
      <dgm:t>
        <a:bodyPr/>
        <a:lstStyle/>
        <a:p>
          <a:endParaRPr lang="en-US"/>
        </a:p>
      </dgm:t>
    </dgm:pt>
    <dgm:pt modelId="{F41DB742-D05F-4FAF-B1A7-23D49E914721}">
      <dgm:prSet phldrT="[Text]"/>
      <dgm:spPr/>
      <dgm:t>
        <a:bodyPr/>
        <a:lstStyle/>
        <a:p>
          <a:r>
            <a:rPr lang="en-US" b="1" dirty="0" smtClean="0"/>
            <a:t>Luke 19:10 </a:t>
          </a:r>
          <a:endParaRPr lang="en-US" dirty="0"/>
        </a:p>
      </dgm:t>
    </dgm:pt>
    <dgm:pt modelId="{45CD6816-CD2E-472A-BC23-00FAD21030EA}" type="parTrans" cxnId="{99500FBA-5400-423F-995E-E08DD1D28717}">
      <dgm:prSet/>
      <dgm:spPr/>
      <dgm:t>
        <a:bodyPr/>
        <a:lstStyle/>
        <a:p>
          <a:endParaRPr lang="en-US"/>
        </a:p>
      </dgm:t>
    </dgm:pt>
    <dgm:pt modelId="{47E31B7D-E2AC-4880-B587-267CA9C45E71}" type="sibTrans" cxnId="{99500FBA-5400-423F-995E-E08DD1D28717}">
      <dgm:prSet/>
      <dgm:spPr/>
      <dgm:t>
        <a:bodyPr/>
        <a:lstStyle/>
        <a:p>
          <a:endParaRPr lang="en-US"/>
        </a:p>
      </dgm:t>
    </dgm:pt>
    <dgm:pt modelId="{2DBF976C-9CFE-4004-B745-C5915B5D4F39}">
      <dgm:prSet phldrT="[Text]"/>
      <dgm:spPr/>
      <dgm:t>
        <a:bodyPr/>
        <a:lstStyle/>
        <a:p>
          <a:r>
            <a:rPr lang="en-US" b="1" dirty="0" smtClean="0"/>
            <a:t>Rom. 3:23 Rom. 6:23</a:t>
          </a:r>
          <a:endParaRPr lang="en-US" dirty="0"/>
        </a:p>
      </dgm:t>
    </dgm:pt>
    <dgm:pt modelId="{D7BF3A53-A5CF-4ED6-B852-35E5B3438ACD}" type="parTrans" cxnId="{08FF6EB7-B9F2-4CB5-A9F4-843426AF126E}">
      <dgm:prSet/>
      <dgm:spPr/>
      <dgm:t>
        <a:bodyPr/>
        <a:lstStyle/>
        <a:p>
          <a:endParaRPr lang="en-US"/>
        </a:p>
      </dgm:t>
    </dgm:pt>
    <dgm:pt modelId="{E75B59C3-E2A3-407F-A9B8-983D113C7CF3}" type="sibTrans" cxnId="{08FF6EB7-B9F2-4CB5-A9F4-843426AF126E}">
      <dgm:prSet/>
      <dgm:spPr/>
      <dgm:t>
        <a:bodyPr/>
        <a:lstStyle/>
        <a:p>
          <a:endParaRPr lang="en-US"/>
        </a:p>
      </dgm:t>
    </dgm:pt>
    <dgm:pt modelId="{B97514EF-9285-4B00-9062-7E8690001BAC}">
      <dgm:prSet phldrT="[Text]"/>
      <dgm:spPr/>
      <dgm:t>
        <a:bodyPr/>
        <a:lstStyle/>
        <a:p>
          <a:r>
            <a:rPr lang="en-US" dirty="0" smtClean="0"/>
            <a:t>What are we saved from?  </a:t>
          </a:r>
          <a:endParaRPr lang="en-US" dirty="0"/>
        </a:p>
      </dgm:t>
    </dgm:pt>
    <dgm:pt modelId="{64833039-03F9-4E70-B03E-7CE65C108710}" type="parTrans" cxnId="{29954A1C-BE53-49DB-8FE9-C74705A24F8D}">
      <dgm:prSet/>
      <dgm:spPr/>
      <dgm:t>
        <a:bodyPr/>
        <a:lstStyle/>
        <a:p>
          <a:endParaRPr lang="en-US"/>
        </a:p>
      </dgm:t>
    </dgm:pt>
    <dgm:pt modelId="{4D87904F-3DA5-44BA-980A-AF7932063177}" type="sibTrans" cxnId="{29954A1C-BE53-49DB-8FE9-C74705A24F8D}">
      <dgm:prSet/>
      <dgm:spPr/>
      <dgm:t>
        <a:bodyPr/>
        <a:lstStyle/>
        <a:p>
          <a:endParaRPr lang="en-US"/>
        </a:p>
      </dgm:t>
    </dgm:pt>
    <dgm:pt modelId="{26E6BE6F-6590-4F71-98DC-A290E6CC82E2}">
      <dgm:prSet phldrT="[Text]"/>
      <dgm:spPr/>
      <dgm:t>
        <a:bodyPr/>
        <a:lstStyle/>
        <a:p>
          <a:r>
            <a:rPr lang="en-US" b="1" dirty="0" smtClean="0"/>
            <a:t>Matt. 1:21</a:t>
          </a:r>
          <a:r>
            <a:rPr lang="en-US" dirty="0" smtClean="0"/>
            <a:t> </a:t>
          </a:r>
          <a:endParaRPr lang="en-US" dirty="0"/>
        </a:p>
      </dgm:t>
    </dgm:pt>
    <dgm:pt modelId="{1AD6D193-97D0-4CED-A99F-486959CEB45D}" type="parTrans" cxnId="{65F9EE3C-40A0-467F-ABF3-8ECBA10C2364}">
      <dgm:prSet/>
      <dgm:spPr/>
      <dgm:t>
        <a:bodyPr/>
        <a:lstStyle/>
        <a:p>
          <a:endParaRPr lang="en-US"/>
        </a:p>
      </dgm:t>
    </dgm:pt>
    <dgm:pt modelId="{48F47871-D729-433E-B6B4-BBA18E548188}" type="sibTrans" cxnId="{65F9EE3C-40A0-467F-ABF3-8ECBA10C2364}">
      <dgm:prSet/>
      <dgm:spPr/>
      <dgm:t>
        <a:bodyPr/>
        <a:lstStyle/>
        <a:p>
          <a:endParaRPr lang="en-US"/>
        </a:p>
      </dgm:t>
    </dgm:pt>
    <dgm:pt modelId="{27D60D73-9117-4689-B05D-436FE03DF60F}">
      <dgm:prSet phldrT="[Text]"/>
      <dgm:spPr/>
      <dgm:t>
        <a:bodyPr/>
        <a:lstStyle/>
        <a:p>
          <a:r>
            <a:rPr lang="en-US" dirty="0" smtClean="0"/>
            <a:t>Why does he want to save us?</a:t>
          </a:r>
          <a:endParaRPr lang="en-US" dirty="0"/>
        </a:p>
      </dgm:t>
    </dgm:pt>
    <dgm:pt modelId="{3D28FACA-BF44-4F56-8542-5A8717C88202}" type="parTrans" cxnId="{E8A06F08-504A-446F-8F59-1572C109555F}">
      <dgm:prSet/>
      <dgm:spPr/>
      <dgm:t>
        <a:bodyPr/>
        <a:lstStyle/>
        <a:p>
          <a:endParaRPr lang="en-US"/>
        </a:p>
      </dgm:t>
    </dgm:pt>
    <dgm:pt modelId="{01F2AF50-7010-476F-8C1E-10B80EE90E7B}" type="sibTrans" cxnId="{E8A06F08-504A-446F-8F59-1572C109555F}">
      <dgm:prSet/>
      <dgm:spPr/>
      <dgm:t>
        <a:bodyPr/>
        <a:lstStyle/>
        <a:p>
          <a:endParaRPr lang="en-US"/>
        </a:p>
      </dgm:t>
    </dgm:pt>
    <dgm:pt modelId="{ED437DE5-25B6-46F3-9A79-2BBA3FF262C0}">
      <dgm:prSet phldrT="[Text]"/>
      <dgm:spPr/>
      <dgm:t>
        <a:bodyPr/>
        <a:lstStyle/>
        <a:p>
          <a:r>
            <a:rPr lang="en-US" b="1" dirty="0" smtClean="0"/>
            <a:t>John 3:16</a:t>
          </a:r>
          <a:endParaRPr lang="en-US" b="1" dirty="0"/>
        </a:p>
      </dgm:t>
    </dgm:pt>
    <dgm:pt modelId="{400B39B6-4683-49F5-B1A3-DE87135E1D8D}" type="sibTrans" cxnId="{CB2166DF-CC8E-46C8-B368-DACEC46F20A8}">
      <dgm:prSet/>
      <dgm:spPr/>
      <dgm:t>
        <a:bodyPr/>
        <a:lstStyle/>
        <a:p>
          <a:endParaRPr lang="en-US"/>
        </a:p>
      </dgm:t>
    </dgm:pt>
    <dgm:pt modelId="{3B5AFCE5-796B-4C1D-AB1C-4BA56BC747FD}" type="parTrans" cxnId="{CB2166DF-CC8E-46C8-B368-DACEC46F20A8}">
      <dgm:prSet/>
      <dgm:spPr/>
      <dgm:t>
        <a:bodyPr/>
        <a:lstStyle/>
        <a:p>
          <a:endParaRPr lang="en-US"/>
        </a:p>
      </dgm:t>
    </dgm:pt>
    <dgm:pt modelId="{098CC130-B803-474B-9E4C-DBE964CE5247}" type="pres">
      <dgm:prSet presAssocID="{6E7779B3-9A47-462B-BEA1-9BA6BEAAF77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636D47-AF48-445C-AA8D-367C1D04EF18}" type="pres">
      <dgm:prSet presAssocID="{5603A1C1-D748-4F41-94CA-C6B5D5B76AA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DF5CE2-4D7D-4B34-8073-D76BDC768C5E}" type="pres">
      <dgm:prSet presAssocID="{A82DB991-6D71-423A-ABEE-FB8A5E332B57}" presName="sibTrans" presStyleCnt="0"/>
      <dgm:spPr/>
    </dgm:pt>
    <dgm:pt modelId="{A6E1EC7C-BB72-4115-9E8F-57B4B084EAD8}" type="pres">
      <dgm:prSet presAssocID="{B97514EF-9285-4B00-9062-7E8690001BA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A4048-C2AA-4270-8BAC-3116F5AB9EC8}" type="pres">
      <dgm:prSet presAssocID="{4D87904F-3DA5-44BA-980A-AF7932063177}" presName="sibTrans" presStyleCnt="0"/>
      <dgm:spPr/>
    </dgm:pt>
    <dgm:pt modelId="{F24D27F4-2096-4542-B2BD-695E42058DA4}" type="pres">
      <dgm:prSet presAssocID="{27D60D73-9117-4689-B05D-436FE03DF60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D6CFA-37C6-4082-AEB9-30A667EE2938}" type="presOf" srcId="{2DBF976C-9CFE-4004-B745-C5915B5D4F39}" destId="{3F636D47-AF48-445C-AA8D-367C1D04EF18}" srcOrd="0" destOrd="2" presId="urn:microsoft.com/office/officeart/2005/8/layout/hList6"/>
    <dgm:cxn modelId="{5E89A527-2709-41D8-A933-B9258D4F0CD9}" type="presOf" srcId="{F41DB742-D05F-4FAF-B1A7-23D49E914721}" destId="{3F636D47-AF48-445C-AA8D-367C1D04EF18}" srcOrd="0" destOrd="1" presId="urn:microsoft.com/office/officeart/2005/8/layout/hList6"/>
    <dgm:cxn modelId="{D3070490-25BC-46FC-B0C2-85973082D0D6}" type="presOf" srcId="{27D60D73-9117-4689-B05D-436FE03DF60F}" destId="{F24D27F4-2096-4542-B2BD-695E42058DA4}" srcOrd="0" destOrd="0" presId="urn:microsoft.com/office/officeart/2005/8/layout/hList6"/>
    <dgm:cxn modelId="{CB2166DF-CC8E-46C8-B368-DACEC46F20A8}" srcId="{27D60D73-9117-4689-B05D-436FE03DF60F}" destId="{ED437DE5-25B6-46F3-9A79-2BBA3FF262C0}" srcOrd="0" destOrd="0" parTransId="{3B5AFCE5-796B-4C1D-AB1C-4BA56BC747FD}" sibTransId="{400B39B6-4683-49F5-B1A3-DE87135E1D8D}"/>
    <dgm:cxn modelId="{E0A8A2D8-03A7-4BE7-BC5E-59BE43B7D82A}" type="presOf" srcId="{6E7779B3-9A47-462B-BEA1-9BA6BEAAF778}" destId="{098CC130-B803-474B-9E4C-DBE964CE5247}" srcOrd="0" destOrd="0" presId="urn:microsoft.com/office/officeart/2005/8/layout/hList6"/>
    <dgm:cxn modelId="{EA9C44C8-B382-4365-AA13-19767A9B54CB}" srcId="{6E7779B3-9A47-462B-BEA1-9BA6BEAAF778}" destId="{5603A1C1-D748-4F41-94CA-C6B5D5B76AA0}" srcOrd="0" destOrd="0" parTransId="{7B10E751-A761-4AF4-BC7A-A65740EEDC43}" sibTransId="{A82DB991-6D71-423A-ABEE-FB8A5E332B57}"/>
    <dgm:cxn modelId="{29954A1C-BE53-49DB-8FE9-C74705A24F8D}" srcId="{6E7779B3-9A47-462B-BEA1-9BA6BEAAF778}" destId="{B97514EF-9285-4B00-9062-7E8690001BAC}" srcOrd="1" destOrd="0" parTransId="{64833039-03F9-4E70-B03E-7CE65C108710}" sibTransId="{4D87904F-3DA5-44BA-980A-AF7932063177}"/>
    <dgm:cxn modelId="{D4FF34FB-A0DF-4E8F-85DF-69D00D39C79A}" type="presOf" srcId="{5603A1C1-D748-4F41-94CA-C6B5D5B76AA0}" destId="{3F636D47-AF48-445C-AA8D-367C1D04EF18}" srcOrd="0" destOrd="0" presId="urn:microsoft.com/office/officeart/2005/8/layout/hList6"/>
    <dgm:cxn modelId="{08FF6EB7-B9F2-4CB5-A9F4-843426AF126E}" srcId="{5603A1C1-D748-4F41-94CA-C6B5D5B76AA0}" destId="{2DBF976C-9CFE-4004-B745-C5915B5D4F39}" srcOrd="1" destOrd="0" parTransId="{D7BF3A53-A5CF-4ED6-B852-35E5B3438ACD}" sibTransId="{E75B59C3-E2A3-407F-A9B8-983D113C7CF3}"/>
    <dgm:cxn modelId="{65F9EE3C-40A0-467F-ABF3-8ECBA10C2364}" srcId="{B97514EF-9285-4B00-9062-7E8690001BAC}" destId="{26E6BE6F-6590-4F71-98DC-A290E6CC82E2}" srcOrd="0" destOrd="0" parTransId="{1AD6D193-97D0-4CED-A99F-486959CEB45D}" sibTransId="{48F47871-D729-433E-B6B4-BBA18E548188}"/>
    <dgm:cxn modelId="{7A419CDF-999C-41FD-A848-F580CDF9D4F8}" type="presOf" srcId="{26E6BE6F-6590-4F71-98DC-A290E6CC82E2}" destId="{A6E1EC7C-BB72-4115-9E8F-57B4B084EAD8}" srcOrd="0" destOrd="1" presId="urn:microsoft.com/office/officeart/2005/8/layout/hList6"/>
    <dgm:cxn modelId="{0BE5AFD8-0D82-4354-86A2-5982A778588D}" type="presOf" srcId="{B97514EF-9285-4B00-9062-7E8690001BAC}" destId="{A6E1EC7C-BB72-4115-9E8F-57B4B084EAD8}" srcOrd="0" destOrd="0" presId="urn:microsoft.com/office/officeart/2005/8/layout/hList6"/>
    <dgm:cxn modelId="{E8A06F08-504A-446F-8F59-1572C109555F}" srcId="{6E7779B3-9A47-462B-BEA1-9BA6BEAAF778}" destId="{27D60D73-9117-4689-B05D-436FE03DF60F}" srcOrd="2" destOrd="0" parTransId="{3D28FACA-BF44-4F56-8542-5A8717C88202}" sibTransId="{01F2AF50-7010-476F-8C1E-10B80EE90E7B}"/>
    <dgm:cxn modelId="{E88ADBE6-A937-44A8-85A1-530162A26C56}" type="presOf" srcId="{ED437DE5-25B6-46F3-9A79-2BBA3FF262C0}" destId="{F24D27F4-2096-4542-B2BD-695E42058DA4}" srcOrd="0" destOrd="1" presId="urn:microsoft.com/office/officeart/2005/8/layout/hList6"/>
    <dgm:cxn modelId="{99500FBA-5400-423F-995E-E08DD1D28717}" srcId="{5603A1C1-D748-4F41-94CA-C6B5D5B76AA0}" destId="{F41DB742-D05F-4FAF-B1A7-23D49E914721}" srcOrd="0" destOrd="0" parTransId="{45CD6816-CD2E-472A-BC23-00FAD21030EA}" sibTransId="{47E31B7D-E2AC-4880-B587-267CA9C45E71}"/>
    <dgm:cxn modelId="{12D95941-F7D6-491E-B516-E2FA2FF4E2A9}" type="presParOf" srcId="{098CC130-B803-474B-9E4C-DBE964CE5247}" destId="{3F636D47-AF48-445C-AA8D-367C1D04EF18}" srcOrd="0" destOrd="0" presId="urn:microsoft.com/office/officeart/2005/8/layout/hList6"/>
    <dgm:cxn modelId="{A640963A-52D6-42C1-A029-2BB7044D1EC0}" type="presParOf" srcId="{098CC130-B803-474B-9E4C-DBE964CE5247}" destId="{ADDF5CE2-4D7D-4B34-8073-D76BDC768C5E}" srcOrd="1" destOrd="0" presId="urn:microsoft.com/office/officeart/2005/8/layout/hList6"/>
    <dgm:cxn modelId="{380B3F1B-4F41-4CFD-B462-6BA651F6D3CF}" type="presParOf" srcId="{098CC130-B803-474B-9E4C-DBE964CE5247}" destId="{A6E1EC7C-BB72-4115-9E8F-57B4B084EAD8}" srcOrd="2" destOrd="0" presId="urn:microsoft.com/office/officeart/2005/8/layout/hList6"/>
    <dgm:cxn modelId="{2305843E-9F0F-448E-81B7-810CD0033D4D}" type="presParOf" srcId="{098CC130-B803-474B-9E4C-DBE964CE5247}" destId="{6DEA4048-C2AA-4270-8BAC-3116F5AB9EC8}" srcOrd="3" destOrd="0" presId="urn:microsoft.com/office/officeart/2005/8/layout/hList6"/>
    <dgm:cxn modelId="{08425B6A-8597-47A7-9473-117B1F1F32E5}" type="presParOf" srcId="{098CC130-B803-474B-9E4C-DBE964CE5247}" destId="{F24D27F4-2096-4542-B2BD-695E42058DA4}" srcOrd="4" destOrd="0" presId="urn:microsoft.com/office/officeart/2005/8/layout/h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4A00A2-2EC5-43B8-AC01-2B5E57712FE5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ADB184-CED9-46F6-86FC-079BB6DA3A14}">
      <dgm:prSet phldrT="[Text]"/>
      <dgm:spPr/>
      <dgm:t>
        <a:bodyPr/>
        <a:lstStyle/>
        <a:p>
          <a:r>
            <a:rPr lang="en-US" dirty="0" smtClean="0"/>
            <a:t>Romans 1:16</a:t>
          </a:r>
          <a:endParaRPr lang="en-US" dirty="0"/>
        </a:p>
      </dgm:t>
    </dgm:pt>
    <dgm:pt modelId="{6ED110A3-C2E2-41A1-92CC-8B2611EB4E57}" type="parTrans" cxnId="{068F8E83-D228-4B0C-A6CF-6367E8CD7127}">
      <dgm:prSet/>
      <dgm:spPr/>
      <dgm:t>
        <a:bodyPr/>
        <a:lstStyle/>
        <a:p>
          <a:endParaRPr lang="en-US"/>
        </a:p>
      </dgm:t>
    </dgm:pt>
    <dgm:pt modelId="{23329853-D540-4F8B-A74B-BE9DBED58E54}" type="sibTrans" cxnId="{068F8E83-D228-4B0C-A6CF-6367E8CD7127}">
      <dgm:prSet/>
      <dgm:spPr/>
      <dgm:t>
        <a:bodyPr/>
        <a:lstStyle/>
        <a:p>
          <a:endParaRPr lang="en-US"/>
        </a:p>
      </dgm:t>
    </dgm:pt>
    <dgm:pt modelId="{B7178D99-975B-463F-A051-9F41D3E0C9CD}">
      <dgm:prSet phldrT="[Text]"/>
      <dgm:spPr/>
      <dgm:t>
        <a:bodyPr/>
        <a:lstStyle/>
        <a:p>
          <a:pPr algn="ctr"/>
          <a:r>
            <a:rPr lang="en-US" dirty="0" smtClean="0"/>
            <a:t>The Power of God </a:t>
          </a:r>
          <a:endParaRPr lang="en-US" dirty="0"/>
        </a:p>
      </dgm:t>
    </dgm:pt>
    <dgm:pt modelId="{3E0CBEF6-4E6F-48A2-BF68-B1C51E332AC4}" type="parTrans" cxnId="{9513AFDE-63D1-4C5D-929E-E2C253E5D3B9}">
      <dgm:prSet/>
      <dgm:spPr/>
      <dgm:t>
        <a:bodyPr/>
        <a:lstStyle/>
        <a:p>
          <a:endParaRPr lang="en-US"/>
        </a:p>
      </dgm:t>
    </dgm:pt>
    <dgm:pt modelId="{EA363FA4-F15E-4618-AFF5-0EA86159A8EF}" type="sibTrans" cxnId="{9513AFDE-63D1-4C5D-929E-E2C253E5D3B9}">
      <dgm:prSet/>
      <dgm:spPr/>
      <dgm:t>
        <a:bodyPr/>
        <a:lstStyle/>
        <a:p>
          <a:endParaRPr lang="en-US"/>
        </a:p>
      </dgm:t>
    </dgm:pt>
    <dgm:pt modelId="{9FF8E77E-E7C4-46E0-B5FE-41F3F662B2F1}">
      <dgm:prSet phldrT="[Text]"/>
      <dgm:spPr/>
      <dgm:t>
        <a:bodyPr/>
        <a:lstStyle/>
        <a:p>
          <a:r>
            <a:rPr lang="en-US" b="1" dirty="0" smtClean="0"/>
            <a:t>1 Cor. 15:1-4</a:t>
          </a:r>
          <a:endParaRPr lang="en-US" dirty="0"/>
        </a:p>
      </dgm:t>
    </dgm:pt>
    <dgm:pt modelId="{7BCC5FD6-25C8-4651-9407-D8311DC31665}" type="parTrans" cxnId="{417AEE3A-53F3-4B21-A453-C312C7A1721E}">
      <dgm:prSet/>
      <dgm:spPr/>
      <dgm:t>
        <a:bodyPr/>
        <a:lstStyle/>
        <a:p>
          <a:endParaRPr lang="en-US"/>
        </a:p>
      </dgm:t>
    </dgm:pt>
    <dgm:pt modelId="{75E5B7C0-DD63-455C-87DE-1589C96382A6}" type="sibTrans" cxnId="{417AEE3A-53F3-4B21-A453-C312C7A1721E}">
      <dgm:prSet/>
      <dgm:spPr/>
      <dgm:t>
        <a:bodyPr/>
        <a:lstStyle/>
        <a:p>
          <a:endParaRPr lang="en-US"/>
        </a:p>
      </dgm:t>
    </dgm:pt>
    <dgm:pt modelId="{BC7FCE31-3120-4CAC-8C97-5CAB4F08B2E6}">
      <dgm:prSet phldrT="[Text]"/>
      <dgm:spPr/>
      <dgm:t>
        <a:bodyPr/>
        <a:lstStyle/>
        <a:p>
          <a:pPr algn="ctr"/>
          <a:r>
            <a:rPr lang="en-US" dirty="0" smtClean="0"/>
            <a:t>The Gospel</a:t>
          </a:r>
          <a:endParaRPr lang="en-US" dirty="0"/>
        </a:p>
      </dgm:t>
    </dgm:pt>
    <dgm:pt modelId="{98DCA449-1D9C-4260-88DC-83E5AC730C5B}" type="parTrans" cxnId="{0C82E47C-B891-49E7-BE8C-E53CE6DEC787}">
      <dgm:prSet/>
      <dgm:spPr/>
      <dgm:t>
        <a:bodyPr/>
        <a:lstStyle/>
        <a:p>
          <a:endParaRPr lang="en-US"/>
        </a:p>
      </dgm:t>
    </dgm:pt>
    <dgm:pt modelId="{1F95999D-0888-4710-A28B-7B579B1481EB}" type="sibTrans" cxnId="{0C82E47C-B891-49E7-BE8C-E53CE6DEC787}">
      <dgm:prSet/>
      <dgm:spPr/>
      <dgm:t>
        <a:bodyPr/>
        <a:lstStyle/>
        <a:p>
          <a:endParaRPr lang="en-US"/>
        </a:p>
      </dgm:t>
    </dgm:pt>
    <dgm:pt modelId="{9FEAD08B-7328-412F-B484-84322A78030B}">
      <dgm:prSet phldrT="[Text]"/>
      <dgm:spPr/>
      <dgm:t>
        <a:bodyPr/>
        <a:lstStyle/>
        <a:p>
          <a:r>
            <a:rPr lang="en-US" dirty="0" smtClean="0"/>
            <a:t>Gospel</a:t>
          </a:r>
          <a:endParaRPr lang="en-US" dirty="0"/>
        </a:p>
      </dgm:t>
    </dgm:pt>
    <dgm:pt modelId="{78A949F2-DB0C-48F4-982B-03C54EA655D4}" type="parTrans" cxnId="{08BAB250-B964-4220-A270-0AB9CD651CC0}">
      <dgm:prSet/>
      <dgm:spPr/>
      <dgm:t>
        <a:bodyPr/>
        <a:lstStyle/>
        <a:p>
          <a:endParaRPr lang="en-US"/>
        </a:p>
      </dgm:t>
    </dgm:pt>
    <dgm:pt modelId="{D45C9AC2-8B9D-4DFD-860B-4626832EF7DE}" type="sibTrans" cxnId="{08BAB250-B964-4220-A270-0AB9CD651CC0}">
      <dgm:prSet/>
      <dgm:spPr/>
      <dgm:t>
        <a:bodyPr/>
        <a:lstStyle/>
        <a:p>
          <a:endParaRPr lang="en-US"/>
        </a:p>
      </dgm:t>
    </dgm:pt>
    <dgm:pt modelId="{2A8F5120-C182-42A0-BC85-79A401D4EFAD}">
      <dgm:prSet phldrT="[Text]"/>
      <dgm:spPr/>
      <dgm:t>
        <a:bodyPr/>
        <a:lstStyle/>
        <a:p>
          <a:pPr algn="ctr"/>
          <a:r>
            <a:rPr lang="en-US" dirty="0" smtClean="0"/>
            <a:t>Good News</a:t>
          </a:r>
          <a:endParaRPr lang="en-US" dirty="0"/>
        </a:p>
      </dgm:t>
    </dgm:pt>
    <dgm:pt modelId="{D80E314B-E5DF-4F8A-A8CA-8FFF5EB010F0}" type="parTrans" cxnId="{C9ACCA68-8919-4535-8E40-E9D061C7D327}">
      <dgm:prSet/>
      <dgm:spPr/>
      <dgm:t>
        <a:bodyPr/>
        <a:lstStyle/>
        <a:p>
          <a:endParaRPr lang="en-US"/>
        </a:p>
      </dgm:t>
    </dgm:pt>
    <dgm:pt modelId="{A20A3D6C-3396-4507-99E7-8254B3B53A5F}" type="sibTrans" cxnId="{C9ACCA68-8919-4535-8E40-E9D061C7D327}">
      <dgm:prSet/>
      <dgm:spPr/>
      <dgm:t>
        <a:bodyPr/>
        <a:lstStyle/>
        <a:p>
          <a:endParaRPr lang="en-US"/>
        </a:p>
      </dgm:t>
    </dgm:pt>
    <dgm:pt modelId="{376D9BEC-6979-46F0-8DFE-0A4783A89318}" type="pres">
      <dgm:prSet presAssocID="{3C4A00A2-2EC5-43B8-AC01-2B5E57712FE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E5890C8-0BF2-4CE3-876E-49B7693BA8E4}" type="pres">
      <dgm:prSet presAssocID="{5FADB184-CED9-46F6-86FC-079BB6DA3A14}" presName="linNode" presStyleCnt="0"/>
      <dgm:spPr/>
    </dgm:pt>
    <dgm:pt modelId="{2A1FC46D-C883-426E-B78B-FBD8468713A1}" type="pres">
      <dgm:prSet presAssocID="{5FADB184-CED9-46F6-86FC-079BB6DA3A14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7DA90-9B23-4DA3-968D-F311EA4FC1BE}" type="pres">
      <dgm:prSet presAssocID="{5FADB184-CED9-46F6-86FC-079BB6DA3A14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3842D-3FFC-4205-88C1-E23824F9BAFB}" type="pres">
      <dgm:prSet presAssocID="{23329853-D540-4F8B-A74B-BE9DBED58E54}" presName="spacing" presStyleCnt="0"/>
      <dgm:spPr/>
    </dgm:pt>
    <dgm:pt modelId="{23DFC9ED-3F08-47B8-8C60-F9D225DC6301}" type="pres">
      <dgm:prSet presAssocID="{9FF8E77E-E7C4-46E0-B5FE-41F3F662B2F1}" presName="linNode" presStyleCnt="0"/>
      <dgm:spPr/>
    </dgm:pt>
    <dgm:pt modelId="{6C7D5C4D-06F6-4F27-A324-F6FB842F674C}" type="pres">
      <dgm:prSet presAssocID="{9FF8E77E-E7C4-46E0-B5FE-41F3F662B2F1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512A0-9D3A-4509-A7E7-7BB38E6A956E}" type="pres">
      <dgm:prSet presAssocID="{9FF8E77E-E7C4-46E0-B5FE-41F3F662B2F1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DB3BF8-8C2A-4D43-A09A-F49C4B2D26C9}" type="pres">
      <dgm:prSet presAssocID="{75E5B7C0-DD63-455C-87DE-1589C96382A6}" presName="spacing" presStyleCnt="0"/>
      <dgm:spPr/>
    </dgm:pt>
    <dgm:pt modelId="{30F3A317-0CC8-4E79-914D-9BB37D52B7EF}" type="pres">
      <dgm:prSet presAssocID="{9FEAD08B-7328-412F-B484-84322A78030B}" presName="linNode" presStyleCnt="0"/>
      <dgm:spPr/>
    </dgm:pt>
    <dgm:pt modelId="{D543D305-9C3C-4D29-9F96-D619D870D4B0}" type="pres">
      <dgm:prSet presAssocID="{9FEAD08B-7328-412F-B484-84322A78030B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E83C0-8BC4-42F9-8708-5C14CB91BDC3}" type="pres">
      <dgm:prSet presAssocID="{9FEAD08B-7328-412F-B484-84322A78030B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786721-E27C-4EB2-944A-6943D7BEF6A5}" type="presOf" srcId="{3C4A00A2-2EC5-43B8-AC01-2B5E57712FE5}" destId="{376D9BEC-6979-46F0-8DFE-0A4783A89318}" srcOrd="0" destOrd="0" presId="urn:microsoft.com/office/officeart/2005/8/layout/vList6"/>
    <dgm:cxn modelId="{0C82E47C-B891-49E7-BE8C-E53CE6DEC787}" srcId="{9FF8E77E-E7C4-46E0-B5FE-41F3F662B2F1}" destId="{BC7FCE31-3120-4CAC-8C97-5CAB4F08B2E6}" srcOrd="0" destOrd="0" parTransId="{98DCA449-1D9C-4260-88DC-83E5AC730C5B}" sibTransId="{1F95999D-0888-4710-A28B-7B579B1481EB}"/>
    <dgm:cxn modelId="{C9ACCA68-8919-4535-8E40-E9D061C7D327}" srcId="{9FEAD08B-7328-412F-B484-84322A78030B}" destId="{2A8F5120-C182-42A0-BC85-79A401D4EFAD}" srcOrd="0" destOrd="0" parTransId="{D80E314B-E5DF-4F8A-A8CA-8FFF5EB010F0}" sibTransId="{A20A3D6C-3396-4507-99E7-8254B3B53A5F}"/>
    <dgm:cxn modelId="{068F8E83-D228-4B0C-A6CF-6367E8CD7127}" srcId="{3C4A00A2-2EC5-43B8-AC01-2B5E57712FE5}" destId="{5FADB184-CED9-46F6-86FC-079BB6DA3A14}" srcOrd="0" destOrd="0" parTransId="{6ED110A3-C2E2-41A1-92CC-8B2611EB4E57}" sibTransId="{23329853-D540-4F8B-A74B-BE9DBED58E54}"/>
    <dgm:cxn modelId="{454611AF-FD5A-4730-8C2A-F5E84F39896F}" type="presOf" srcId="{5FADB184-CED9-46F6-86FC-079BB6DA3A14}" destId="{2A1FC46D-C883-426E-B78B-FBD8468713A1}" srcOrd="0" destOrd="0" presId="urn:microsoft.com/office/officeart/2005/8/layout/vList6"/>
    <dgm:cxn modelId="{DAA21B97-BBA6-4929-8165-A0F54F25B67B}" type="presOf" srcId="{2A8F5120-C182-42A0-BC85-79A401D4EFAD}" destId="{A0EE83C0-8BC4-42F9-8708-5C14CB91BDC3}" srcOrd="0" destOrd="0" presId="urn:microsoft.com/office/officeart/2005/8/layout/vList6"/>
    <dgm:cxn modelId="{9FB6D9D7-365D-4D2C-9647-7A4420C5D77E}" type="presOf" srcId="{BC7FCE31-3120-4CAC-8C97-5CAB4F08B2E6}" destId="{7D7512A0-9D3A-4509-A7E7-7BB38E6A956E}" srcOrd="0" destOrd="0" presId="urn:microsoft.com/office/officeart/2005/8/layout/vList6"/>
    <dgm:cxn modelId="{75AC7BE3-BE32-4B35-B9EA-7F28C2EAD5D2}" type="presOf" srcId="{B7178D99-975B-463F-A051-9F41D3E0C9CD}" destId="{4FE7DA90-9B23-4DA3-968D-F311EA4FC1BE}" srcOrd="0" destOrd="0" presId="urn:microsoft.com/office/officeart/2005/8/layout/vList6"/>
    <dgm:cxn modelId="{73FDBB8F-137B-4206-A949-ECB3A39B3588}" type="presOf" srcId="{9FEAD08B-7328-412F-B484-84322A78030B}" destId="{D543D305-9C3C-4D29-9F96-D619D870D4B0}" srcOrd="0" destOrd="0" presId="urn:microsoft.com/office/officeart/2005/8/layout/vList6"/>
    <dgm:cxn modelId="{417AEE3A-53F3-4B21-A453-C312C7A1721E}" srcId="{3C4A00A2-2EC5-43B8-AC01-2B5E57712FE5}" destId="{9FF8E77E-E7C4-46E0-B5FE-41F3F662B2F1}" srcOrd="1" destOrd="0" parTransId="{7BCC5FD6-25C8-4651-9407-D8311DC31665}" sibTransId="{75E5B7C0-DD63-455C-87DE-1589C96382A6}"/>
    <dgm:cxn modelId="{9513AFDE-63D1-4C5D-929E-E2C253E5D3B9}" srcId="{5FADB184-CED9-46F6-86FC-079BB6DA3A14}" destId="{B7178D99-975B-463F-A051-9F41D3E0C9CD}" srcOrd="0" destOrd="0" parTransId="{3E0CBEF6-4E6F-48A2-BF68-B1C51E332AC4}" sibTransId="{EA363FA4-F15E-4618-AFF5-0EA86159A8EF}"/>
    <dgm:cxn modelId="{08BAB250-B964-4220-A270-0AB9CD651CC0}" srcId="{3C4A00A2-2EC5-43B8-AC01-2B5E57712FE5}" destId="{9FEAD08B-7328-412F-B484-84322A78030B}" srcOrd="2" destOrd="0" parTransId="{78A949F2-DB0C-48F4-982B-03C54EA655D4}" sibTransId="{D45C9AC2-8B9D-4DFD-860B-4626832EF7DE}"/>
    <dgm:cxn modelId="{AB270631-1ECC-4455-A7BF-CBDF0D2D1796}" type="presOf" srcId="{9FF8E77E-E7C4-46E0-B5FE-41F3F662B2F1}" destId="{6C7D5C4D-06F6-4F27-A324-F6FB842F674C}" srcOrd="0" destOrd="0" presId="urn:microsoft.com/office/officeart/2005/8/layout/vList6"/>
    <dgm:cxn modelId="{C54030BA-0370-4D94-B354-03D5E46AAF51}" type="presParOf" srcId="{376D9BEC-6979-46F0-8DFE-0A4783A89318}" destId="{5E5890C8-0BF2-4CE3-876E-49B7693BA8E4}" srcOrd="0" destOrd="0" presId="urn:microsoft.com/office/officeart/2005/8/layout/vList6"/>
    <dgm:cxn modelId="{2257FC34-DDAD-4D0F-96E0-A92A0729AD8D}" type="presParOf" srcId="{5E5890C8-0BF2-4CE3-876E-49B7693BA8E4}" destId="{2A1FC46D-C883-426E-B78B-FBD8468713A1}" srcOrd="0" destOrd="0" presId="urn:microsoft.com/office/officeart/2005/8/layout/vList6"/>
    <dgm:cxn modelId="{762F6CC3-37AD-4E1A-B310-7A5362B5EF09}" type="presParOf" srcId="{5E5890C8-0BF2-4CE3-876E-49B7693BA8E4}" destId="{4FE7DA90-9B23-4DA3-968D-F311EA4FC1BE}" srcOrd="1" destOrd="0" presId="urn:microsoft.com/office/officeart/2005/8/layout/vList6"/>
    <dgm:cxn modelId="{387FA7D0-5C0B-423B-AFC4-4FC9EA5518D4}" type="presParOf" srcId="{376D9BEC-6979-46F0-8DFE-0A4783A89318}" destId="{18D3842D-3FFC-4205-88C1-E23824F9BAFB}" srcOrd="1" destOrd="0" presId="urn:microsoft.com/office/officeart/2005/8/layout/vList6"/>
    <dgm:cxn modelId="{FAC9040B-5806-4361-A6E2-469E9C9FA501}" type="presParOf" srcId="{376D9BEC-6979-46F0-8DFE-0A4783A89318}" destId="{23DFC9ED-3F08-47B8-8C60-F9D225DC6301}" srcOrd="2" destOrd="0" presId="urn:microsoft.com/office/officeart/2005/8/layout/vList6"/>
    <dgm:cxn modelId="{049E0090-4D72-46A5-A7A6-96FD41EADCCD}" type="presParOf" srcId="{23DFC9ED-3F08-47B8-8C60-F9D225DC6301}" destId="{6C7D5C4D-06F6-4F27-A324-F6FB842F674C}" srcOrd="0" destOrd="0" presId="urn:microsoft.com/office/officeart/2005/8/layout/vList6"/>
    <dgm:cxn modelId="{BD77D150-EA2E-41B0-8DE9-AE0ED33EAE08}" type="presParOf" srcId="{23DFC9ED-3F08-47B8-8C60-F9D225DC6301}" destId="{7D7512A0-9D3A-4509-A7E7-7BB38E6A956E}" srcOrd="1" destOrd="0" presId="urn:microsoft.com/office/officeart/2005/8/layout/vList6"/>
    <dgm:cxn modelId="{D8D3C2DB-7048-46C9-8D82-2F06EEDBA418}" type="presParOf" srcId="{376D9BEC-6979-46F0-8DFE-0A4783A89318}" destId="{A3DB3BF8-8C2A-4D43-A09A-F49C4B2D26C9}" srcOrd="3" destOrd="0" presId="urn:microsoft.com/office/officeart/2005/8/layout/vList6"/>
    <dgm:cxn modelId="{EC08DF38-06D3-4BCB-B315-F029FD43A481}" type="presParOf" srcId="{376D9BEC-6979-46F0-8DFE-0A4783A89318}" destId="{30F3A317-0CC8-4E79-914D-9BB37D52B7EF}" srcOrd="4" destOrd="0" presId="urn:microsoft.com/office/officeart/2005/8/layout/vList6"/>
    <dgm:cxn modelId="{666B11C4-6E2E-47D0-9424-F4AC6C0BBEF5}" type="presParOf" srcId="{30F3A317-0CC8-4E79-914D-9BB37D52B7EF}" destId="{D543D305-9C3C-4D29-9F96-D619D870D4B0}" srcOrd="0" destOrd="0" presId="urn:microsoft.com/office/officeart/2005/8/layout/vList6"/>
    <dgm:cxn modelId="{04399386-773A-4A7A-A152-B72520CEA01F}" type="presParOf" srcId="{30F3A317-0CC8-4E79-914D-9BB37D52B7EF}" destId="{A0EE83C0-8BC4-42F9-8708-5C14CB91BDC3}" srcOrd="1" destOrd="0" presId="urn:microsoft.com/office/officeart/2005/8/layout/vList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BCA9E7-4949-4364-880D-3DA5A8F413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06D12F-691E-4502-A24C-EFA2E64E526A}">
      <dgm:prSet phldrT="[Text]"/>
      <dgm:spPr/>
      <dgm:t>
        <a:bodyPr/>
        <a:lstStyle/>
        <a:p>
          <a:r>
            <a:rPr lang="en-US" dirty="0" smtClean="0"/>
            <a:t>Judgment</a:t>
          </a:r>
          <a:endParaRPr lang="en-US" dirty="0"/>
        </a:p>
      </dgm:t>
    </dgm:pt>
    <dgm:pt modelId="{2C3044B3-C557-410E-8D46-76C329727DC9}" type="parTrans" cxnId="{9CA2488B-8707-4C9C-834E-D77236A2546A}">
      <dgm:prSet/>
      <dgm:spPr/>
      <dgm:t>
        <a:bodyPr/>
        <a:lstStyle/>
        <a:p>
          <a:endParaRPr lang="en-US"/>
        </a:p>
      </dgm:t>
    </dgm:pt>
    <dgm:pt modelId="{C22054D5-B79C-4D5C-B365-F5557E417A62}" type="sibTrans" cxnId="{9CA2488B-8707-4C9C-834E-D77236A2546A}">
      <dgm:prSet/>
      <dgm:spPr/>
      <dgm:t>
        <a:bodyPr/>
        <a:lstStyle/>
        <a:p>
          <a:endParaRPr lang="en-US"/>
        </a:p>
      </dgm:t>
    </dgm:pt>
    <dgm:pt modelId="{BFFD9CD9-742D-4FA4-8A51-4B9AA27EE7E5}">
      <dgm:prSet phldrT="[Text]"/>
      <dgm:spPr/>
      <dgm:t>
        <a:bodyPr/>
        <a:lstStyle/>
        <a:p>
          <a:r>
            <a:rPr lang="en-US" dirty="0" smtClean="0"/>
            <a:t>House of God</a:t>
          </a:r>
          <a:endParaRPr lang="en-US" dirty="0"/>
        </a:p>
      </dgm:t>
    </dgm:pt>
    <dgm:pt modelId="{B1A68AF3-127D-46A4-94D1-8A6BFC6CF5E3}" type="parTrans" cxnId="{17F40F95-6280-4AD3-B3BA-78B2ED1C95EC}">
      <dgm:prSet/>
      <dgm:spPr/>
      <dgm:t>
        <a:bodyPr/>
        <a:lstStyle/>
        <a:p>
          <a:endParaRPr lang="en-US"/>
        </a:p>
      </dgm:t>
    </dgm:pt>
    <dgm:pt modelId="{F43B8D9D-80FA-441E-95EA-F2F194AA346F}" type="sibTrans" cxnId="{17F40F95-6280-4AD3-B3BA-78B2ED1C95EC}">
      <dgm:prSet/>
      <dgm:spPr/>
      <dgm:t>
        <a:bodyPr/>
        <a:lstStyle/>
        <a:p>
          <a:endParaRPr lang="en-US"/>
        </a:p>
      </dgm:t>
    </dgm:pt>
    <dgm:pt modelId="{C2EE012B-F3F7-4561-9708-351A6C90D4CA}">
      <dgm:prSet phldrT="[Text]"/>
      <dgm:spPr/>
      <dgm:t>
        <a:bodyPr/>
        <a:lstStyle/>
        <a:p>
          <a:r>
            <a:rPr lang="en-US" dirty="0" smtClean="0"/>
            <a:t>Obey Gospel</a:t>
          </a:r>
          <a:endParaRPr lang="en-US" dirty="0"/>
        </a:p>
      </dgm:t>
    </dgm:pt>
    <dgm:pt modelId="{50DDE556-5B28-4062-BD47-72A313821941}" type="parTrans" cxnId="{CE9E5CB8-5369-42F1-8EA7-44FCACE99471}">
      <dgm:prSet/>
      <dgm:spPr/>
      <dgm:t>
        <a:bodyPr/>
        <a:lstStyle/>
        <a:p>
          <a:endParaRPr lang="en-US"/>
        </a:p>
      </dgm:t>
    </dgm:pt>
    <dgm:pt modelId="{C83CE290-C2B3-4368-BCCF-0B3EC702A1FD}" type="sibTrans" cxnId="{CE9E5CB8-5369-42F1-8EA7-44FCACE99471}">
      <dgm:prSet/>
      <dgm:spPr/>
      <dgm:t>
        <a:bodyPr/>
        <a:lstStyle/>
        <a:p>
          <a:endParaRPr lang="en-US"/>
        </a:p>
      </dgm:t>
    </dgm:pt>
    <dgm:pt modelId="{4A555BFB-E5A9-4C44-A7FA-A369D5AA6AD3}">
      <dgm:prSet phldrT="[Text]"/>
      <dgm:spPr/>
      <dgm:t>
        <a:bodyPr/>
        <a:lstStyle/>
        <a:p>
          <a:r>
            <a:rPr lang="en-US" dirty="0" smtClean="0"/>
            <a:t>Saved</a:t>
          </a:r>
        </a:p>
      </dgm:t>
    </dgm:pt>
    <dgm:pt modelId="{761D5DC8-7F88-4968-8770-C59DAACF7F3C}" type="parTrans" cxnId="{69EC9617-015F-4304-A566-948F49170E9A}">
      <dgm:prSet/>
      <dgm:spPr/>
      <dgm:t>
        <a:bodyPr/>
        <a:lstStyle/>
        <a:p>
          <a:endParaRPr lang="en-US"/>
        </a:p>
      </dgm:t>
    </dgm:pt>
    <dgm:pt modelId="{64BB1594-AF58-4BC7-89D4-1F48BD5D74F3}" type="sibTrans" cxnId="{69EC9617-015F-4304-A566-948F49170E9A}">
      <dgm:prSet/>
      <dgm:spPr/>
      <dgm:t>
        <a:bodyPr/>
        <a:lstStyle/>
        <a:p>
          <a:endParaRPr lang="en-US"/>
        </a:p>
      </dgm:t>
    </dgm:pt>
    <dgm:pt modelId="{6D92FC92-FEEA-45FF-9A3C-B66AD38A3011}">
      <dgm:prSet phldrT="[Text]"/>
      <dgm:spPr/>
      <dgm:t>
        <a:bodyPr/>
        <a:lstStyle/>
        <a:p>
          <a:r>
            <a:rPr lang="en-US" dirty="0" smtClean="0"/>
            <a:t>Not in house of God</a:t>
          </a:r>
          <a:endParaRPr lang="en-US" dirty="0"/>
        </a:p>
      </dgm:t>
    </dgm:pt>
    <dgm:pt modelId="{52C5CFE6-A158-4386-A3AB-6188C8F9417C}" type="parTrans" cxnId="{02077F02-4F3A-41E0-A979-E6F6EDF4AD8E}">
      <dgm:prSet/>
      <dgm:spPr/>
      <dgm:t>
        <a:bodyPr/>
        <a:lstStyle/>
        <a:p>
          <a:endParaRPr lang="en-US"/>
        </a:p>
      </dgm:t>
    </dgm:pt>
    <dgm:pt modelId="{661FB1C3-914E-4CC5-ADE4-B5EDFB830104}" type="sibTrans" cxnId="{02077F02-4F3A-41E0-A979-E6F6EDF4AD8E}">
      <dgm:prSet/>
      <dgm:spPr/>
      <dgm:t>
        <a:bodyPr/>
        <a:lstStyle/>
        <a:p>
          <a:endParaRPr lang="en-US"/>
        </a:p>
      </dgm:t>
    </dgm:pt>
    <dgm:pt modelId="{7D709244-B5AE-49E4-B5D8-92C2A895A125}">
      <dgm:prSet phldrT="[Text]"/>
      <dgm:spPr/>
      <dgm:t>
        <a:bodyPr/>
        <a:lstStyle/>
        <a:p>
          <a:r>
            <a:rPr lang="en-US" dirty="0" smtClean="0"/>
            <a:t>Obey Not Gospel</a:t>
          </a:r>
          <a:endParaRPr lang="en-US" dirty="0"/>
        </a:p>
      </dgm:t>
    </dgm:pt>
    <dgm:pt modelId="{8B6F22D8-256E-4F26-9D1C-661139642763}" type="parTrans" cxnId="{644C397B-B096-4992-9F77-3ECF211ACE84}">
      <dgm:prSet/>
      <dgm:spPr/>
      <dgm:t>
        <a:bodyPr/>
        <a:lstStyle/>
        <a:p>
          <a:endParaRPr lang="en-US"/>
        </a:p>
      </dgm:t>
    </dgm:pt>
    <dgm:pt modelId="{BFAAAC8A-4061-4238-ACB3-FE6082491BA3}" type="sibTrans" cxnId="{644C397B-B096-4992-9F77-3ECF211ACE84}">
      <dgm:prSet/>
      <dgm:spPr/>
      <dgm:t>
        <a:bodyPr/>
        <a:lstStyle/>
        <a:p>
          <a:endParaRPr lang="en-US"/>
        </a:p>
      </dgm:t>
    </dgm:pt>
    <dgm:pt modelId="{251226D6-306D-4133-8F07-9685561FBBF4}">
      <dgm:prSet/>
      <dgm:spPr/>
      <dgm:t>
        <a:bodyPr/>
        <a:lstStyle/>
        <a:p>
          <a:r>
            <a:rPr lang="en-US" dirty="0" smtClean="0"/>
            <a:t>Ungodly &amp; Sinner</a:t>
          </a:r>
          <a:endParaRPr lang="en-US" dirty="0"/>
        </a:p>
      </dgm:t>
    </dgm:pt>
    <dgm:pt modelId="{F100E151-F643-438A-8728-AA53749C9268}" type="parTrans" cxnId="{26CE3E93-5F40-40E8-924B-07724DAE52E8}">
      <dgm:prSet/>
      <dgm:spPr/>
      <dgm:t>
        <a:bodyPr/>
        <a:lstStyle/>
        <a:p>
          <a:endParaRPr lang="en-US"/>
        </a:p>
      </dgm:t>
    </dgm:pt>
    <dgm:pt modelId="{235E7FF3-5674-4DF2-B3FA-41DF12E72D4F}" type="sibTrans" cxnId="{26CE3E93-5F40-40E8-924B-07724DAE52E8}">
      <dgm:prSet/>
      <dgm:spPr/>
      <dgm:t>
        <a:bodyPr/>
        <a:lstStyle/>
        <a:p>
          <a:endParaRPr lang="en-US"/>
        </a:p>
      </dgm:t>
    </dgm:pt>
    <dgm:pt modelId="{72A2235D-980C-4EAE-A023-B11A3EC6D4E4}" type="pres">
      <dgm:prSet presAssocID="{58BCA9E7-4949-4364-880D-3DA5A8F413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92B013D-D6AE-4EF0-8B45-8CE8BC3718AD}" type="pres">
      <dgm:prSet presAssocID="{DF06D12F-691E-4502-A24C-EFA2E64E526A}" presName="hierRoot1" presStyleCnt="0"/>
      <dgm:spPr/>
    </dgm:pt>
    <dgm:pt modelId="{D57C091C-574D-446F-B021-83793893256E}" type="pres">
      <dgm:prSet presAssocID="{DF06D12F-691E-4502-A24C-EFA2E64E526A}" presName="composite" presStyleCnt="0"/>
      <dgm:spPr/>
    </dgm:pt>
    <dgm:pt modelId="{ECEA34F8-0AF3-4BD3-85B4-D3FEB16DA455}" type="pres">
      <dgm:prSet presAssocID="{DF06D12F-691E-4502-A24C-EFA2E64E526A}" presName="background" presStyleLbl="node0" presStyleIdx="0" presStyleCnt="1"/>
      <dgm:spPr/>
    </dgm:pt>
    <dgm:pt modelId="{F517AA48-1376-454A-A6C9-8547FC40E2F0}" type="pres">
      <dgm:prSet presAssocID="{DF06D12F-691E-4502-A24C-EFA2E64E526A}" presName="text" presStyleLbl="fgAcc0" presStyleIdx="0" presStyleCnt="1" custScaleX="2319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7FA67-A4B3-4754-91E4-E5BC10327AF5}" type="pres">
      <dgm:prSet presAssocID="{DF06D12F-691E-4502-A24C-EFA2E64E526A}" presName="hierChild2" presStyleCnt="0"/>
      <dgm:spPr/>
    </dgm:pt>
    <dgm:pt modelId="{7E9BA278-09B0-4256-9A44-9B5FE7C607ED}" type="pres">
      <dgm:prSet presAssocID="{B1A68AF3-127D-46A4-94D1-8A6BFC6CF5E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528C6CCC-CE0C-4CEC-B211-E7E66351507D}" type="pres">
      <dgm:prSet presAssocID="{BFFD9CD9-742D-4FA4-8A51-4B9AA27EE7E5}" presName="hierRoot2" presStyleCnt="0"/>
      <dgm:spPr/>
    </dgm:pt>
    <dgm:pt modelId="{F793EE67-FDDB-4ACD-B2B2-B8DCA0C80C8A}" type="pres">
      <dgm:prSet presAssocID="{BFFD9CD9-742D-4FA4-8A51-4B9AA27EE7E5}" presName="composite2" presStyleCnt="0"/>
      <dgm:spPr/>
    </dgm:pt>
    <dgm:pt modelId="{4139EB32-0A1B-442E-BA99-95ED45E8ED5A}" type="pres">
      <dgm:prSet presAssocID="{BFFD9CD9-742D-4FA4-8A51-4B9AA27EE7E5}" presName="background2" presStyleLbl="node2" presStyleIdx="0" presStyleCnt="2"/>
      <dgm:spPr/>
    </dgm:pt>
    <dgm:pt modelId="{CEFF8BF1-1050-477B-B203-300799453389}" type="pres">
      <dgm:prSet presAssocID="{BFFD9CD9-742D-4FA4-8A51-4B9AA27EE7E5}" presName="text2" presStyleLbl="fgAcc2" presStyleIdx="0" presStyleCnt="2" custScaleX="2096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C0AE4E-736F-4122-9BD0-B22FB203054C}" type="pres">
      <dgm:prSet presAssocID="{BFFD9CD9-742D-4FA4-8A51-4B9AA27EE7E5}" presName="hierChild3" presStyleCnt="0"/>
      <dgm:spPr/>
    </dgm:pt>
    <dgm:pt modelId="{032E7C3A-1B95-469F-82F2-16DE8FBF4410}" type="pres">
      <dgm:prSet presAssocID="{50DDE556-5B28-4062-BD47-72A313821941}" presName="Name17" presStyleLbl="parChTrans1D3" presStyleIdx="0" presStyleCnt="2"/>
      <dgm:spPr/>
      <dgm:t>
        <a:bodyPr/>
        <a:lstStyle/>
        <a:p>
          <a:endParaRPr lang="en-US"/>
        </a:p>
      </dgm:t>
    </dgm:pt>
    <dgm:pt modelId="{1D501AFA-E925-45CE-8A33-18F2B31BF969}" type="pres">
      <dgm:prSet presAssocID="{C2EE012B-F3F7-4561-9708-351A6C90D4CA}" presName="hierRoot3" presStyleCnt="0"/>
      <dgm:spPr/>
    </dgm:pt>
    <dgm:pt modelId="{BBF1B2B9-BBEE-4C20-9F26-E7032C45643D}" type="pres">
      <dgm:prSet presAssocID="{C2EE012B-F3F7-4561-9708-351A6C90D4CA}" presName="composite3" presStyleCnt="0"/>
      <dgm:spPr/>
    </dgm:pt>
    <dgm:pt modelId="{C203748B-E18E-49BF-A988-6BC0D67CA08C}" type="pres">
      <dgm:prSet presAssocID="{C2EE012B-F3F7-4561-9708-351A6C90D4CA}" presName="background3" presStyleLbl="node3" presStyleIdx="0" presStyleCnt="2"/>
      <dgm:spPr/>
    </dgm:pt>
    <dgm:pt modelId="{424A6253-A936-47A7-9B0A-4B84A2537754}" type="pres">
      <dgm:prSet presAssocID="{C2EE012B-F3F7-4561-9708-351A6C90D4CA}" presName="text3" presStyleLbl="fgAcc3" presStyleIdx="0" presStyleCnt="2" custScaleX="2152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C3FE37-1733-4351-BB24-5BCCC25A4393}" type="pres">
      <dgm:prSet presAssocID="{C2EE012B-F3F7-4561-9708-351A6C90D4CA}" presName="hierChild4" presStyleCnt="0"/>
      <dgm:spPr/>
    </dgm:pt>
    <dgm:pt modelId="{CC371A44-7A02-4C51-9E36-C9B0C89393DE}" type="pres">
      <dgm:prSet presAssocID="{761D5DC8-7F88-4968-8770-C59DAACF7F3C}" presName="Name23" presStyleLbl="parChTrans1D4" presStyleIdx="0" presStyleCnt="2"/>
      <dgm:spPr/>
      <dgm:t>
        <a:bodyPr/>
        <a:lstStyle/>
        <a:p>
          <a:endParaRPr lang="en-US"/>
        </a:p>
      </dgm:t>
    </dgm:pt>
    <dgm:pt modelId="{69AB4AC6-745A-4B9E-8BA6-8B94C3E79E90}" type="pres">
      <dgm:prSet presAssocID="{4A555BFB-E5A9-4C44-A7FA-A369D5AA6AD3}" presName="hierRoot4" presStyleCnt="0"/>
      <dgm:spPr/>
    </dgm:pt>
    <dgm:pt modelId="{EC72F1DF-DDC8-44F8-A3F6-8544F699669E}" type="pres">
      <dgm:prSet presAssocID="{4A555BFB-E5A9-4C44-A7FA-A369D5AA6AD3}" presName="composite4" presStyleCnt="0"/>
      <dgm:spPr/>
    </dgm:pt>
    <dgm:pt modelId="{2600512E-BF1A-4EE6-8714-CE46F6781422}" type="pres">
      <dgm:prSet presAssocID="{4A555BFB-E5A9-4C44-A7FA-A369D5AA6AD3}" presName="background4" presStyleLbl="node4" presStyleIdx="0" presStyleCnt="2"/>
      <dgm:spPr/>
    </dgm:pt>
    <dgm:pt modelId="{4A3115ED-8AE1-4ECC-BDA4-51E1612DB844}" type="pres">
      <dgm:prSet presAssocID="{4A555BFB-E5A9-4C44-A7FA-A369D5AA6AD3}" presName="text4" presStyleLbl="fgAcc4" presStyleIdx="0" presStyleCnt="2" custScaleX="2124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2F9E8F-B038-405D-B2DD-12942B16252C}" type="pres">
      <dgm:prSet presAssocID="{4A555BFB-E5A9-4C44-A7FA-A369D5AA6AD3}" presName="hierChild5" presStyleCnt="0"/>
      <dgm:spPr/>
    </dgm:pt>
    <dgm:pt modelId="{8A10F689-7712-43CA-92A5-0F97F79BCA5E}" type="pres">
      <dgm:prSet presAssocID="{52C5CFE6-A158-4386-A3AB-6188C8F9417C}" presName="Name10" presStyleLbl="parChTrans1D2" presStyleIdx="1" presStyleCnt="2"/>
      <dgm:spPr/>
      <dgm:t>
        <a:bodyPr/>
        <a:lstStyle/>
        <a:p>
          <a:endParaRPr lang="en-US"/>
        </a:p>
      </dgm:t>
    </dgm:pt>
    <dgm:pt modelId="{4F8181F3-4B5B-42E3-B433-14E6895B95EF}" type="pres">
      <dgm:prSet presAssocID="{6D92FC92-FEEA-45FF-9A3C-B66AD38A3011}" presName="hierRoot2" presStyleCnt="0"/>
      <dgm:spPr/>
    </dgm:pt>
    <dgm:pt modelId="{1F1F8EC7-FA70-4B48-8D1E-8D3BD5F903EA}" type="pres">
      <dgm:prSet presAssocID="{6D92FC92-FEEA-45FF-9A3C-B66AD38A3011}" presName="composite2" presStyleCnt="0"/>
      <dgm:spPr/>
    </dgm:pt>
    <dgm:pt modelId="{3010233B-60E6-40B1-A499-0F43E603679B}" type="pres">
      <dgm:prSet presAssocID="{6D92FC92-FEEA-45FF-9A3C-B66AD38A3011}" presName="background2" presStyleLbl="node2" presStyleIdx="1" presStyleCnt="2"/>
      <dgm:spPr/>
    </dgm:pt>
    <dgm:pt modelId="{B2D7CAF0-B96F-499C-9CF3-0B6664F612FE}" type="pres">
      <dgm:prSet presAssocID="{6D92FC92-FEEA-45FF-9A3C-B66AD38A3011}" presName="text2" presStyleLbl="fgAcc2" presStyleIdx="1" presStyleCnt="2" custScaleX="204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27747E-B741-4AAC-94EC-E5713531AF36}" type="pres">
      <dgm:prSet presAssocID="{6D92FC92-FEEA-45FF-9A3C-B66AD38A3011}" presName="hierChild3" presStyleCnt="0"/>
      <dgm:spPr/>
    </dgm:pt>
    <dgm:pt modelId="{024B0BFB-B42A-48CB-9D4D-51FB2565F219}" type="pres">
      <dgm:prSet presAssocID="{8B6F22D8-256E-4F26-9D1C-661139642763}" presName="Name17" presStyleLbl="parChTrans1D3" presStyleIdx="1" presStyleCnt="2"/>
      <dgm:spPr/>
      <dgm:t>
        <a:bodyPr/>
        <a:lstStyle/>
        <a:p>
          <a:endParaRPr lang="en-US"/>
        </a:p>
      </dgm:t>
    </dgm:pt>
    <dgm:pt modelId="{9EDFDB55-B62E-445D-9EC2-01F5622859BC}" type="pres">
      <dgm:prSet presAssocID="{7D709244-B5AE-49E4-B5D8-92C2A895A125}" presName="hierRoot3" presStyleCnt="0"/>
      <dgm:spPr/>
    </dgm:pt>
    <dgm:pt modelId="{71B413E7-1F01-4384-9796-7BDFB3518A53}" type="pres">
      <dgm:prSet presAssocID="{7D709244-B5AE-49E4-B5D8-92C2A895A125}" presName="composite3" presStyleCnt="0"/>
      <dgm:spPr/>
    </dgm:pt>
    <dgm:pt modelId="{3CFBC8C5-8AE1-44F7-8CC9-3CDC17D7366D}" type="pres">
      <dgm:prSet presAssocID="{7D709244-B5AE-49E4-B5D8-92C2A895A125}" presName="background3" presStyleLbl="node3" presStyleIdx="1" presStyleCnt="2"/>
      <dgm:spPr/>
    </dgm:pt>
    <dgm:pt modelId="{D9E78C66-23A4-408D-884D-F53A9B4DC937}" type="pres">
      <dgm:prSet presAssocID="{7D709244-B5AE-49E4-B5D8-92C2A895A125}" presName="text3" presStyleLbl="fgAcc3" presStyleIdx="1" presStyleCnt="2" custScaleX="1985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7C734C-366F-4A20-A698-9F625C085C8B}" type="pres">
      <dgm:prSet presAssocID="{7D709244-B5AE-49E4-B5D8-92C2A895A125}" presName="hierChild4" presStyleCnt="0"/>
      <dgm:spPr/>
    </dgm:pt>
    <dgm:pt modelId="{72C5A70F-F7CA-4236-8975-D3880E748E49}" type="pres">
      <dgm:prSet presAssocID="{F100E151-F643-438A-8728-AA53749C9268}" presName="Name23" presStyleLbl="parChTrans1D4" presStyleIdx="1" presStyleCnt="2"/>
      <dgm:spPr/>
      <dgm:t>
        <a:bodyPr/>
        <a:lstStyle/>
        <a:p>
          <a:endParaRPr lang="en-US"/>
        </a:p>
      </dgm:t>
    </dgm:pt>
    <dgm:pt modelId="{53144F8B-0ED5-48D1-8A33-2BAB6C58BD7A}" type="pres">
      <dgm:prSet presAssocID="{251226D6-306D-4133-8F07-9685561FBBF4}" presName="hierRoot4" presStyleCnt="0"/>
      <dgm:spPr/>
    </dgm:pt>
    <dgm:pt modelId="{2AEF6328-F71C-48E4-8D0E-CBAAC80504A7}" type="pres">
      <dgm:prSet presAssocID="{251226D6-306D-4133-8F07-9685561FBBF4}" presName="composite4" presStyleCnt="0"/>
      <dgm:spPr/>
    </dgm:pt>
    <dgm:pt modelId="{A27CE95B-2E96-44D9-974D-5DE9CC6BDA79}" type="pres">
      <dgm:prSet presAssocID="{251226D6-306D-4133-8F07-9685561FBBF4}" presName="background4" presStyleLbl="node4" presStyleIdx="1" presStyleCnt="2"/>
      <dgm:spPr/>
    </dgm:pt>
    <dgm:pt modelId="{A35CABEF-1F9C-45B8-A994-41456B500D9C}" type="pres">
      <dgm:prSet presAssocID="{251226D6-306D-4133-8F07-9685561FBBF4}" presName="text4" presStyleLbl="fgAcc4" presStyleIdx="1" presStyleCnt="2" custScaleX="2013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B9AE45-4977-477B-803A-4F4F2AEC41CA}" type="pres">
      <dgm:prSet presAssocID="{251226D6-306D-4133-8F07-9685561FBBF4}" presName="hierChild5" presStyleCnt="0"/>
      <dgm:spPr/>
    </dgm:pt>
  </dgm:ptLst>
  <dgm:cxnLst>
    <dgm:cxn modelId="{55095442-BF12-4B4A-A3E2-4E666D6EDBD4}" type="presOf" srcId="{761D5DC8-7F88-4968-8770-C59DAACF7F3C}" destId="{CC371A44-7A02-4C51-9E36-C9B0C89393DE}" srcOrd="0" destOrd="0" presId="urn:microsoft.com/office/officeart/2005/8/layout/hierarchy1"/>
    <dgm:cxn modelId="{8EB4863E-1F80-472B-B48D-7D42ECBCA351}" type="presOf" srcId="{F100E151-F643-438A-8728-AA53749C9268}" destId="{72C5A70F-F7CA-4236-8975-D3880E748E49}" srcOrd="0" destOrd="0" presId="urn:microsoft.com/office/officeart/2005/8/layout/hierarchy1"/>
    <dgm:cxn modelId="{6925B315-7DA7-4760-8198-89E656B84671}" type="presOf" srcId="{4A555BFB-E5A9-4C44-A7FA-A369D5AA6AD3}" destId="{4A3115ED-8AE1-4ECC-BDA4-51E1612DB844}" srcOrd="0" destOrd="0" presId="urn:microsoft.com/office/officeart/2005/8/layout/hierarchy1"/>
    <dgm:cxn modelId="{C5D95CEF-050C-4A64-B875-F302E76182F9}" type="presOf" srcId="{251226D6-306D-4133-8F07-9685561FBBF4}" destId="{A35CABEF-1F9C-45B8-A994-41456B500D9C}" srcOrd="0" destOrd="0" presId="urn:microsoft.com/office/officeart/2005/8/layout/hierarchy1"/>
    <dgm:cxn modelId="{6D9CE90C-2802-4DEC-9BEC-D5CF82F5FF34}" type="presOf" srcId="{7D709244-B5AE-49E4-B5D8-92C2A895A125}" destId="{D9E78C66-23A4-408D-884D-F53A9B4DC937}" srcOrd="0" destOrd="0" presId="urn:microsoft.com/office/officeart/2005/8/layout/hierarchy1"/>
    <dgm:cxn modelId="{17F40F95-6280-4AD3-B3BA-78B2ED1C95EC}" srcId="{DF06D12F-691E-4502-A24C-EFA2E64E526A}" destId="{BFFD9CD9-742D-4FA4-8A51-4B9AA27EE7E5}" srcOrd="0" destOrd="0" parTransId="{B1A68AF3-127D-46A4-94D1-8A6BFC6CF5E3}" sibTransId="{F43B8D9D-80FA-441E-95EA-F2F194AA346F}"/>
    <dgm:cxn modelId="{B32FCA0D-7A0A-46A7-AD45-6294829E920E}" type="presOf" srcId="{6D92FC92-FEEA-45FF-9A3C-B66AD38A3011}" destId="{B2D7CAF0-B96F-499C-9CF3-0B6664F612FE}" srcOrd="0" destOrd="0" presId="urn:microsoft.com/office/officeart/2005/8/layout/hierarchy1"/>
    <dgm:cxn modelId="{69EC9617-015F-4304-A566-948F49170E9A}" srcId="{C2EE012B-F3F7-4561-9708-351A6C90D4CA}" destId="{4A555BFB-E5A9-4C44-A7FA-A369D5AA6AD3}" srcOrd="0" destOrd="0" parTransId="{761D5DC8-7F88-4968-8770-C59DAACF7F3C}" sibTransId="{64BB1594-AF58-4BC7-89D4-1F48BD5D74F3}"/>
    <dgm:cxn modelId="{1B86D2AA-8E50-4CDF-ADAE-A0A1757D59DA}" type="presOf" srcId="{52C5CFE6-A158-4386-A3AB-6188C8F9417C}" destId="{8A10F689-7712-43CA-92A5-0F97F79BCA5E}" srcOrd="0" destOrd="0" presId="urn:microsoft.com/office/officeart/2005/8/layout/hierarchy1"/>
    <dgm:cxn modelId="{2D624F2A-1219-4204-B978-F5F895C181EA}" type="presOf" srcId="{C2EE012B-F3F7-4561-9708-351A6C90D4CA}" destId="{424A6253-A936-47A7-9B0A-4B84A2537754}" srcOrd="0" destOrd="0" presId="urn:microsoft.com/office/officeart/2005/8/layout/hierarchy1"/>
    <dgm:cxn modelId="{9CA2488B-8707-4C9C-834E-D77236A2546A}" srcId="{58BCA9E7-4949-4364-880D-3DA5A8F41374}" destId="{DF06D12F-691E-4502-A24C-EFA2E64E526A}" srcOrd="0" destOrd="0" parTransId="{2C3044B3-C557-410E-8D46-76C329727DC9}" sibTransId="{C22054D5-B79C-4D5C-B365-F5557E417A62}"/>
    <dgm:cxn modelId="{D57ED5E2-4D48-47A7-9AF3-A01FA6E0669F}" type="presOf" srcId="{B1A68AF3-127D-46A4-94D1-8A6BFC6CF5E3}" destId="{7E9BA278-09B0-4256-9A44-9B5FE7C607ED}" srcOrd="0" destOrd="0" presId="urn:microsoft.com/office/officeart/2005/8/layout/hierarchy1"/>
    <dgm:cxn modelId="{C2D593D9-1C48-4874-86D9-01A9ECA3554A}" type="presOf" srcId="{50DDE556-5B28-4062-BD47-72A313821941}" destId="{032E7C3A-1B95-469F-82F2-16DE8FBF4410}" srcOrd="0" destOrd="0" presId="urn:microsoft.com/office/officeart/2005/8/layout/hierarchy1"/>
    <dgm:cxn modelId="{26CE3E93-5F40-40E8-924B-07724DAE52E8}" srcId="{7D709244-B5AE-49E4-B5D8-92C2A895A125}" destId="{251226D6-306D-4133-8F07-9685561FBBF4}" srcOrd="0" destOrd="0" parTransId="{F100E151-F643-438A-8728-AA53749C9268}" sibTransId="{235E7FF3-5674-4DF2-B3FA-41DF12E72D4F}"/>
    <dgm:cxn modelId="{CE9E5CB8-5369-42F1-8EA7-44FCACE99471}" srcId="{BFFD9CD9-742D-4FA4-8A51-4B9AA27EE7E5}" destId="{C2EE012B-F3F7-4561-9708-351A6C90D4CA}" srcOrd="0" destOrd="0" parTransId="{50DDE556-5B28-4062-BD47-72A313821941}" sibTransId="{C83CE290-C2B3-4368-BCCF-0B3EC702A1FD}"/>
    <dgm:cxn modelId="{D5729EAB-240A-4A65-8E76-FEA38716AC19}" type="presOf" srcId="{58BCA9E7-4949-4364-880D-3DA5A8F41374}" destId="{72A2235D-980C-4EAE-A023-B11A3EC6D4E4}" srcOrd="0" destOrd="0" presId="urn:microsoft.com/office/officeart/2005/8/layout/hierarchy1"/>
    <dgm:cxn modelId="{85A971A3-3FCC-4B6A-A97E-EA0A14FE307D}" type="presOf" srcId="{BFFD9CD9-742D-4FA4-8A51-4B9AA27EE7E5}" destId="{CEFF8BF1-1050-477B-B203-300799453389}" srcOrd="0" destOrd="0" presId="urn:microsoft.com/office/officeart/2005/8/layout/hierarchy1"/>
    <dgm:cxn modelId="{02077F02-4F3A-41E0-A979-E6F6EDF4AD8E}" srcId="{DF06D12F-691E-4502-A24C-EFA2E64E526A}" destId="{6D92FC92-FEEA-45FF-9A3C-B66AD38A3011}" srcOrd="1" destOrd="0" parTransId="{52C5CFE6-A158-4386-A3AB-6188C8F9417C}" sibTransId="{661FB1C3-914E-4CC5-ADE4-B5EDFB830104}"/>
    <dgm:cxn modelId="{E02299D9-E639-472D-B13D-31A4E9817219}" type="presOf" srcId="{DF06D12F-691E-4502-A24C-EFA2E64E526A}" destId="{F517AA48-1376-454A-A6C9-8547FC40E2F0}" srcOrd="0" destOrd="0" presId="urn:microsoft.com/office/officeart/2005/8/layout/hierarchy1"/>
    <dgm:cxn modelId="{55CCC64F-B4D2-4583-9E01-42A6AD86E11C}" type="presOf" srcId="{8B6F22D8-256E-4F26-9D1C-661139642763}" destId="{024B0BFB-B42A-48CB-9D4D-51FB2565F219}" srcOrd="0" destOrd="0" presId="urn:microsoft.com/office/officeart/2005/8/layout/hierarchy1"/>
    <dgm:cxn modelId="{644C397B-B096-4992-9F77-3ECF211ACE84}" srcId="{6D92FC92-FEEA-45FF-9A3C-B66AD38A3011}" destId="{7D709244-B5AE-49E4-B5D8-92C2A895A125}" srcOrd="0" destOrd="0" parTransId="{8B6F22D8-256E-4F26-9D1C-661139642763}" sibTransId="{BFAAAC8A-4061-4238-ACB3-FE6082491BA3}"/>
    <dgm:cxn modelId="{E12F54C6-80E8-4561-9226-880B5EE32B9C}" type="presParOf" srcId="{72A2235D-980C-4EAE-A023-B11A3EC6D4E4}" destId="{592B013D-D6AE-4EF0-8B45-8CE8BC3718AD}" srcOrd="0" destOrd="0" presId="urn:microsoft.com/office/officeart/2005/8/layout/hierarchy1"/>
    <dgm:cxn modelId="{AC9CF89D-A929-444A-ADF9-E6B3269964FA}" type="presParOf" srcId="{592B013D-D6AE-4EF0-8B45-8CE8BC3718AD}" destId="{D57C091C-574D-446F-B021-83793893256E}" srcOrd="0" destOrd="0" presId="urn:microsoft.com/office/officeart/2005/8/layout/hierarchy1"/>
    <dgm:cxn modelId="{53C0F1C6-E70D-42D8-9D21-BAFEE547D411}" type="presParOf" srcId="{D57C091C-574D-446F-B021-83793893256E}" destId="{ECEA34F8-0AF3-4BD3-85B4-D3FEB16DA455}" srcOrd="0" destOrd="0" presId="urn:microsoft.com/office/officeart/2005/8/layout/hierarchy1"/>
    <dgm:cxn modelId="{93752CB4-E0B1-4C13-90FF-FC0222CA759E}" type="presParOf" srcId="{D57C091C-574D-446F-B021-83793893256E}" destId="{F517AA48-1376-454A-A6C9-8547FC40E2F0}" srcOrd="1" destOrd="0" presId="urn:microsoft.com/office/officeart/2005/8/layout/hierarchy1"/>
    <dgm:cxn modelId="{1F64A694-0D8C-45A8-93F6-8349CC691E02}" type="presParOf" srcId="{592B013D-D6AE-4EF0-8B45-8CE8BC3718AD}" destId="{BFC7FA67-A4B3-4754-91E4-E5BC10327AF5}" srcOrd="1" destOrd="0" presId="urn:microsoft.com/office/officeart/2005/8/layout/hierarchy1"/>
    <dgm:cxn modelId="{80F60D60-EFFB-4E51-B630-F242ABC084B6}" type="presParOf" srcId="{BFC7FA67-A4B3-4754-91E4-E5BC10327AF5}" destId="{7E9BA278-09B0-4256-9A44-9B5FE7C607ED}" srcOrd="0" destOrd="0" presId="urn:microsoft.com/office/officeart/2005/8/layout/hierarchy1"/>
    <dgm:cxn modelId="{CD97909B-3158-41A6-B1F1-E315B0F4B721}" type="presParOf" srcId="{BFC7FA67-A4B3-4754-91E4-E5BC10327AF5}" destId="{528C6CCC-CE0C-4CEC-B211-E7E66351507D}" srcOrd="1" destOrd="0" presId="urn:microsoft.com/office/officeart/2005/8/layout/hierarchy1"/>
    <dgm:cxn modelId="{5E64F16A-9703-4783-A341-7CD9137FC0C4}" type="presParOf" srcId="{528C6CCC-CE0C-4CEC-B211-E7E66351507D}" destId="{F793EE67-FDDB-4ACD-B2B2-B8DCA0C80C8A}" srcOrd="0" destOrd="0" presId="urn:microsoft.com/office/officeart/2005/8/layout/hierarchy1"/>
    <dgm:cxn modelId="{8AE87E04-D584-4983-9065-22F931A9CAB4}" type="presParOf" srcId="{F793EE67-FDDB-4ACD-B2B2-B8DCA0C80C8A}" destId="{4139EB32-0A1B-442E-BA99-95ED45E8ED5A}" srcOrd="0" destOrd="0" presId="urn:microsoft.com/office/officeart/2005/8/layout/hierarchy1"/>
    <dgm:cxn modelId="{983092C1-3EDB-4A2A-93E9-4D3D42C5D9FA}" type="presParOf" srcId="{F793EE67-FDDB-4ACD-B2B2-B8DCA0C80C8A}" destId="{CEFF8BF1-1050-477B-B203-300799453389}" srcOrd="1" destOrd="0" presId="urn:microsoft.com/office/officeart/2005/8/layout/hierarchy1"/>
    <dgm:cxn modelId="{8CE921B5-378E-4412-97D3-E25DE75ABD83}" type="presParOf" srcId="{528C6CCC-CE0C-4CEC-B211-E7E66351507D}" destId="{84C0AE4E-736F-4122-9BD0-B22FB203054C}" srcOrd="1" destOrd="0" presId="urn:microsoft.com/office/officeart/2005/8/layout/hierarchy1"/>
    <dgm:cxn modelId="{81A48959-63ED-4631-BA53-6AF287892ECB}" type="presParOf" srcId="{84C0AE4E-736F-4122-9BD0-B22FB203054C}" destId="{032E7C3A-1B95-469F-82F2-16DE8FBF4410}" srcOrd="0" destOrd="0" presId="urn:microsoft.com/office/officeart/2005/8/layout/hierarchy1"/>
    <dgm:cxn modelId="{8B87E150-961E-4889-87ED-C3AD920C2226}" type="presParOf" srcId="{84C0AE4E-736F-4122-9BD0-B22FB203054C}" destId="{1D501AFA-E925-45CE-8A33-18F2B31BF969}" srcOrd="1" destOrd="0" presId="urn:microsoft.com/office/officeart/2005/8/layout/hierarchy1"/>
    <dgm:cxn modelId="{5B198EF4-2646-4AAD-B905-CFF63894C126}" type="presParOf" srcId="{1D501AFA-E925-45CE-8A33-18F2B31BF969}" destId="{BBF1B2B9-BBEE-4C20-9F26-E7032C45643D}" srcOrd="0" destOrd="0" presId="urn:microsoft.com/office/officeart/2005/8/layout/hierarchy1"/>
    <dgm:cxn modelId="{07568FF9-EFD7-4898-A497-730DAE52F37C}" type="presParOf" srcId="{BBF1B2B9-BBEE-4C20-9F26-E7032C45643D}" destId="{C203748B-E18E-49BF-A988-6BC0D67CA08C}" srcOrd="0" destOrd="0" presId="urn:microsoft.com/office/officeart/2005/8/layout/hierarchy1"/>
    <dgm:cxn modelId="{C72017F6-1550-445D-B965-17EA7398A45D}" type="presParOf" srcId="{BBF1B2B9-BBEE-4C20-9F26-E7032C45643D}" destId="{424A6253-A936-47A7-9B0A-4B84A2537754}" srcOrd="1" destOrd="0" presId="urn:microsoft.com/office/officeart/2005/8/layout/hierarchy1"/>
    <dgm:cxn modelId="{37BF7D5C-2CAF-4AB8-A991-2CB61686DB43}" type="presParOf" srcId="{1D501AFA-E925-45CE-8A33-18F2B31BF969}" destId="{A3C3FE37-1733-4351-BB24-5BCCC25A4393}" srcOrd="1" destOrd="0" presId="urn:microsoft.com/office/officeart/2005/8/layout/hierarchy1"/>
    <dgm:cxn modelId="{8F576970-8634-4B3B-A99B-5F1379910BE9}" type="presParOf" srcId="{A3C3FE37-1733-4351-BB24-5BCCC25A4393}" destId="{CC371A44-7A02-4C51-9E36-C9B0C89393DE}" srcOrd="0" destOrd="0" presId="urn:microsoft.com/office/officeart/2005/8/layout/hierarchy1"/>
    <dgm:cxn modelId="{8DD261DE-591C-4732-83B1-2B5A5B70A4E8}" type="presParOf" srcId="{A3C3FE37-1733-4351-BB24-5BCCC25A4393}" destId="{69AB4AC6-745A-4B9E-8BA6-8B94C3E79E90}" srcOrd="1" destOrd="0" presId="urn:microsoft.com/office/officeart/2005/8/layout/hierarchy1"/>
    <dgm:cxn modelId="{1EA603D1-ABAC-4A86-994C-48F1BBBA8B72}" type="presParOf" srcId="{69AB4AC6-745A-4B9E-8BA6-8B94C3E79E90}" destId="{EC72F1DF-DDC8-44F8-A3F6-8544F699669E}" srcOrd="0" destOrd="0" presId="urn:microsoft.com/office/officeart/2005/8/layout/hierarchy1"/>
    <dgm:cxn modelId="{217BCE53-5B37-47BA-9AD1-E0E4F5651219}" type="presParOf" srcId="{EC72F1DF-DDC8-44F8-A3F6-8544F699669E}" destId="{2600512E-BF1A-4EE6-8714-CE46F6781422}" srcOrd="0" destOrd="0" presId="urn:microsoft.com/office/officeart/2005/8/layout/hierarchy1"/>
    <dgm:cxn modelId="{561EFB52-BC27-4DAD-9AE0-D25CCE55824D}" type="presParOf" srcId="{EC72F1DF-DDC8-44F8-A3F6-8544F699669E}" destId="{4A3115ED-8AE1-4ECC-BDA4-51E1612DB844}" srcOrd="1" destOrd="0" presId="urn:microsoft.com/office/officeart/2005/8/layout/hierarchy1"/>
    <dgm:cxn modelId="{2C24A394-0655-4DE0-BC0A-EC8218CF40FA}" type="presParOf" srcId="{69AB4AC6-745A-4B9E-8BA6-8B94C3E79E90}" destId="{BC2F9E8F-B038-405D-B2DD-12942B16252C}" srcOrd="1" destOrd="0" presId="urn:microsoft.com/office/officeart/2005/8/layout/hierarchy1"/>
    <dgm:cxn modelId="{AF1C9B10-D31C-40E6-9C1D-98C45EF0EB85}" type="presParOf" srcId="{BFC7FA67-A4B3-4754-91E4-E5BC10327AF5}" destId="{8A10F689-7712-43CA-92A5-0F97F79BCA5E}" srcOrd="2" destOrd="0" presId="urn:microsoft.com/office/officeart/2005/8/layout/hierarchy1"/>
    <dgm:cxn modelId="{F7C11B08-E6AC-4DCD-AC43-0778B3C2E834}" type="presParOf" srcId="{BFC7FA67-A4B3-4754-91E4-E5BC10327AF5}" destId="{4F8181F3-4B5B-42E3-B433-14E6895B95EF}" srcOrd="3" destOrd="0" presId="urn:microsoft.com/office/officeart/2005/8/layout/hierarchy1"/>
    <dgm:cxn modelId="{0BAC1B89-3783-4DC9-8E33-72F4337085A4}" type="presParOf" srcId="{4F8181F3-4B5B-42E3-B433-14E6895B95EF}" destId="{1F1F8EC7-FA70-4B48-8D1E-8D3BD5F903EA}" srcOrd="0" destOrd="0" presId="urn:microsoft.com/office/officeart/2005/8/layout/hierarchy1"/>
    <dgm:cxn modelId="{5B3C1BE8-37A0-462D-B24C-8550DFE3F045}" type="presParOf" srcId="{1F1F8EC7-FA70-4B48-8D1E-8D3BD5F903EA}" destId="{3010233B-60E6-40B1-A499-0F43E603679B}" srcOrd="0" destOrd="0" presId="urn:microsoft.com/office/officeart/2005/8/layout/hierarchy1"/>
    <dgm:cxn modelId="{2B9171BF-0527-4B01-90D0-97C02A9C2BFE}" type="presParOf" srcId="{1F1F8EC7-FA70-4B48-8D1E-8D3BD5F903EA}" destId="{B2D7CAF0-B96F-499C-9CF3-0B6664F612FE}" srcOrd="1" destOrd="0" presId="urn:microsoft.com/office/officeart/2005/8/layout/hierarchy1"/>
    <dgm:cxn modelId="{FA0FC7A5-DF96-4905-873E-A6DDDB7CCCFD}" type="presParOf" srcId="{4F8181F3-4B5B-42E3-B433-14E6895B95EF}" destId="{5D27747E-B741-4AAC-94EC-E5713531AF36}" srcOrd="1" destOrd="0" presId="urn:microsoft.com/office/officeart/2005/8/layout/hierarchy1"/>
    <dgm:cxn modelId="{94EEBA39-D5E3-46F8-AC98-3306E1C7354F}" type="presParOf" srcId="{5D27747E-B741-4AAC-94EC-E5713531AF36}" destId="{024B0BFB-B42A-48CB-9D4D-51FB2565F219}" srcOrd="0" destOrd="0" presId="urn:microsoft.com/office/officeart/2005/8/layout/hierarchy1"/>
    <dgm:cxn modelId="{4F7B657F-61B3-45D4-8B75-77B7298C14A1}" type="presParOf" srcId="{5D27747E-B741-4AAC-94EC-E5713531AF36}" destId="{9EDFDB55-B62E-445D-9EC2-01F5622859BC}" srcOrd="1" destOrd="0" presId="urn:microsoft.com/office/officeart/2005/8/layout/hierarchy1"/>
    <dgm:cxn modelId="{48CDBC4C-5A96-4B2D-9889-E415FD70BFEA}" type="presParOf" srcId="{9EDFDB55-B62E-445D-9EC2-01F5622859BC}" destId="{71B413E7-1F01-4384-9796-7BDFB3518A53}" srcOrd="0" destOrd="0" presId="urn:microsoft.com/office/officeart/2005/8/layout/hierarchy1"/>
    <dgm:cxn modelId="{C5A2C211-FCB7-427E-869A-515EBBB98B3B}" type="presParOf" srcId="{71B413E7-1F01-4384-9796-7BDFB3518A53}" destId="{3CFBC8C5-8AE1-44F7-8CC9-3CDC17D7366D}" srcOrd="0" destOrd="0" presId="urn:microsoft.com/office/officeart/2005/8/layout/hierarchy1"/>
    <dgm:cxn modelId="{3EC56939-1D7E-4A6B-9817-7E59E49CFDBC}" type="presParOf" srcId="{71B413E7-1F01-4384-9796-7BDFB3518A53}" destId="{D9E78C66-23A4-408D-884D-F53A9B4DC937}" srcOrd="1" destOrd="0" presId="urn:microsoft.com/office/officeart/2005/8/layout/hierarchy1"/>
    <dgm:cxn modelId="{6A8172FF-E62F-4E06-A2F1-21CA497E9AC0}" type="presParOf" srcId="{9EDFDB55-B62E-445D-9EC2-01F5622859BC}" destId="{817C734C-366F-4A20-A698-9F625C085C8B}" srcOrd="1" destOrd="0" presId="urn:microsoft.com/office/officeart/2005/8/layout/hierarchy1"/>
    <dgm:cxn modelId="{535425F7-E1DA-408A-BDF4-A60FF7893A6F}" type="presParOf" srcId="{817C734C-366F-4A20-A698-9F625C085C8B}" destId="{72C5A70F-F7CA-4236-8975-D3880E748E49}" srcOrd="0" destOrd="0" presId="urn:microsoft.com/office/officeart/2005/8/layout/hierarchy1"/>
    <dgm:cxn modelId="{C84F1315-3273-4198-88C0-6D94F4BF59BB}" type="presParOf" srcId="{817C734C-366F-4A20-A698-9F625C085C8B}" destId="{53144F8B-0ED5-48D1-8A33-2BAB6C58BD7A}" srcOrd="1" destOrd="0" presId="urn:microsoft.com/office/officeart/2005/8/layout/hierarchy1"/>
    <dgm:cxn modelId="{E38C2D1F-9EFB-4245-8741-A432AEC2DB10}" type="presParOf" srcId="{53144F8B-0ED5-48D1-8A33-2BAB6C58BD7A}" destId="{2AEF6328-F71C-48E4-8D0E-CBAAC80504A7}" srcOrd="0" destOrd="0" presId="urn:microsoft.com/office/officeart/2005/8/layout/hierarchy1"/>
    <dgm:cxn modelId="{3E9C2C42-9EE1-4716-865D-C1C5ED81224E}" type="presParOf" srcId="{2AEF6328-F71C-48E4-8D0E-CBAAC80504A7}" destId="{A27CE95B-2E96-44D9-974D-5DE9CC6BDA79}" srcOrd="0" destOrd="0" presId="urn:microsoft.com/office/officeart/2005/8/layout/hierarchy1"/>
    <dgm:cxn modelId="{DC832C3D-B119-491E-8517-51EFCFD5F370}" type="presParOf" srcId="{2AEF6328-F71C-48E4-8D0E-CBAAC80504A7}" destId="{A35CABEF-1F9C-45B8-A994-41456B500D9C}" srcOrd="1" destOrd="0" presId="urn:microsoft.com/office/officeart/2005/8/layout/hierarchy1"/>
    <dgm:cxn modelId="{DAE9E592-E9EA-4CC2-8F5C-7523A64453C3}" type="presParOf" srcId="{53144F8B-0ED5-48D1-8A33-2BAB6C58BD7A}" destId="{DBB9AE45-4977-477B-803A-4F4F2AEC41CA}" srcOrd="1" destOrd="0" presId="urn:microsoft.com/office/officeart/2005/8/layout/hierarchy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BCA9E7-4949-4364-880D-3DA5A8F413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06D12F-691E-4502-A24C-EFA2E64E526A}">
      <dgm:prSet phldrT="[Text]"/>
      <dgm:spPr/>
      <dgm:t>
        <a:bodyPr/>
        <a:lstStyle/>
        <a:p>
          <a:r>
            <a:rPr lang="en-US" dirty="0" smtClean="0"/>
            <a:t>Judgment</a:t>
          </a:r>
        </a:p>
        <a:p>
          <a:r>
            <a:rPr lang="en-US" dirty="0" smtClean="0"/>
            <a:t>Jesus and His Mighty Angels</a:t>
          </a:r>
          <a:endParaRPr lang="en-US" dirty="0"/>
        </a:p>
      </dgm:t>
    </dgm:pt>
    <dgm:pt modelId="{2C3044B3-C557-410E-8D46-76C329727DC9}" type="parTrans" cxnId="{9CA2488B-8707-4C9C-834E-D77236A2546A}">
      <dgm:prSet/>
      <dgm:spPr/>
      <dgm:t>
        <a:bodyPr/>
        <a:lstStyle/>
        <a:p>
          <a:endParaRPr lang="en-US"/>
        </a:p>
      </dgm:t>
    </dgm:pt>
    <dgm:pt modelId="{C22054D5-B79C-4D5C-B365-F5557E417A62}" type="sibTrans" cxnId="{9CA2488B-8707-4C9C-834E-D77236A2546A}">
      <dgm:prSet/>
      <dgm:spPr/>
      <dgm:t>
        <a:bodyPr/>
        <a:lstStyle/>
        <a:p>
          <a:endParaRPr lang="en-US"/>
        </a:p>
      </dgm:t>
    </dgm:pt>
    <dgm:pt modelId="{BFFD9CD9-742D-4FA4-8A51-4B9AA27EE7E5}">
      <dgm:prSet phldrT="[Text]"/>
      <dgm:spPr/>
      <dgm:t>
        <a:bodyPr/>
        <a:lstStyle/>
        <a:p>
          <a:r>
            <a:rPr lang="en-US" dirty="0" smtClean="0"/>
            <a:t>Saved Know God and Obey the Gospel</a:t>
          </a:r>
          <a:endParaRPr lang="en-US" dirty="0"/>
        </a:p>
      </dgm:t>
    </dgm:pt>
    <dgm:pt modelId="{B1A68AF3-127D-46A4-94D1-8A6BFC6CF5E3}" type="parTrans" cxnId="{17F40F95-6280-4AD3-B3BA-78B2ED1C95EC}">
      <dgm:prSet/>
      <dgm:spPr/>
      <dgm:t>
        <a:bodyPr/>
        <a:lstStyle/>
        <a:p>
          <a:endParaRPr lang="en-US"/>
        </a:p>
      </dgm:t>
    </dgm:pt>
    <dgm:pt modelId="{F43B8D9D-80FA-441E-95EA-F2F194AA346F}" type="sibTrans" cxnId="{17F40F95-6280-4AD3-B3BA-78B2ED1C95EC}">
      <dgm:prSet/>
      <dgm:spPr/>
      <dgm:t>
        <a:bodyPr/>
        <a:lstStyle/>
        <a:p>
          <a:endParaRPr lang="en-US"/>
        </a:p>
      </dgm:t>
    </dgm:pt>
    <dgm:pt modelId="{C2EE012B-F3F7-4561-9708-351A6C90D4CA}">
      <dgm:prSet phldrT="[Text]"/>
      <dgm:spPr/>
      <dgm:t>
        <a:bodyPr/>
        <a:lstStyle/>
        <a:p>
          <a:r>
            <a:rPr lang="en-US" dirty="0" smtClean="0"/>
            <a:t>Rest</a:t>
          </a:r>
          <a:endParaRPr lang="en-US" dirty="0"/>
        </a:p>
      </dgm:t>
    </dgm:pt>
    <dgm:pt modelId="{50DDE556-5B28-4062-BD47-72A313821941}" type="parTrans" cxnId="{CE9E5CB8-5369-42F1-8EA7-44FCACE99471}">
      <dgm:prSet/>
      <dgm:spPr/>
      <dgm:t>
        <a:bodyPr/>
        <a:lstStyle/>
        <a:p>
          <a:endParaRPr lang="en-US"/>
        </a:p>
      </dgm:t>
    </dgm:pt>
    <dgm:pt modelId="{C83CE290-C2B3-4368-BCCF-0B3EC702A1FD}" type="sibTrans" cxnId="{CE9E5CB8-5369-42F1-8EA7-44FCACE99471}">
      <dgm:prSet/>
      <dgm:spPr/>
      <dgm:t>
        <a:bodyPr/>
        <a:lstStyle/>
        <a:p>
          <a:endParaRPr lang="en-US"/>
        </a:p>
      </dgm:t>
    </dgm:pt>
    <dgm:pt modelId="{4A555BFB-E5A9-4C44-A7FA-A369D5AA6AD3}">
      <dgm:prSet phldrT="[Text]"/>
      <dgm:spPr/>
      <dgm:t>
        <a:bodyPr/>
        <a:lstStyle/>
        <a:p>
          <a:r>
            <a:rPr lang="en-US" dirty="0" smtClean="0"/>
            <a:t>Glorified</a:t>
          </a:r>
        </a:p>
      </dgm:t>
    </dgm:pt>
    <dgm:pt modelId="{761D5DC8-7F88-4968-8770-C59DAACF7F3C}" type="parTrans" cxnId="{69EC9617-015F-4304-A566-948F49170E9A}">
      <dgm:prSet/>
      <dgm:spPr/>
      <dgm:t>
        <a:bodyPr/>
        <a:lstStyle/>
        <a:p>
          <a:endParaRPr lang="en-US"/>
        </a:p>
      </dgm:t>
    </dgm:pt>
    <dgm:pt modelId="{64BB1594-AF58-4BC7-89D4-1F48BD5D74F3}" type="sibTrans" cxnId="{69EC9617-015F-4304-A566-948F49170E9A}">
      <dgm:prSet/>
      <dgm:spPr/>
      <dgm:t>
        <a:bodyPr/>
        <a:lstStyle/>
        <a:p>
          <a:endParaRPr lang="en-US"/>
        </a:p>
      </dgm:t>
    </dgm:pt>
    <dgm:pt modelId="{6D92FC92-FEEA-45FF-9A3C-B66AD38A3011}">
      <dgm:prSet phldrT="[Text]"/>
      <dgm:spPr/>
      <dgm:t>
        <a:bodyPr/>
        <a:lstStyle/>
        <a:p>
          <a:r>
            <a:rPr lang="en-US" dirty="0" smtClean="0"/>
            <a:t>Know not God and Obey Not the Gospel</a:t>
          </a:r>
          <a:endParaRPr lang="en-US" dirty="0"/>
        </a:p>
      </dgm:t>
    </dgm:pt>
    <dgm:pt modelId="{52C5CFE6-A158-4386-A3AB-6188C8F9417C}" type="parTrans" cxnId="{02077F02-4F3A-41E0-A979-E6F6EDF4AD8E}">
      <dgm:prSet/>
      <dgm:spPr/>
      <dgm:t>
        <a:bodyPr/>
        <a:lstStyle/>
        <a:p>
          <a:endParaRPr lang="en-US"/>
        </a:p>
      </dgm:t>
    </dgm:pt>
    <dgm:pt modelId="{661FB1C3-914E-4CC5-ADE4-B5EDFB830104}" type="sibTrans" cxnId="{02077F02-4F3A-41E0-A979-E6F6EDF4AD8E}">
      <dgm:prSet/>
      <dgm:spPr/>
      <dgm:t>
        <a:bodyPr/>
        <a:lstStyle/>
        <a:p>
          <a:endParaRPr lang="en-US"/>
        </a:p>
      </dgm:t>
    </dgm:pt>
    <dgm:pt modelId="{7D709244-B5AE-49E4-B5D8-92C2A895A125}">
      <dgm:prSet phldrT="[Text]"/>
      <dgm:spPr/>
      <dgm:t>
        <a:bodyPr/>
        <a:lstStyle/>
        <a:p>
          <a:r>
            <a:rPr lang="en-US" dirty="0" smtClean="0"/>
            <a:t>Flaming Fire in Vengeance</a:t>
          </a:r>
          <a:endParaRPr lang="en-US" dirty="0"/>
        </a:p>
      </dgm:t>
    </dgm:pt>
    <dgm:pt modelId="{8B6F22D8-256E-4F26-9D1C-661139642763}" type="parTrans" cxnId="{644C397B-B096-4992-9F77-3ECF211ACE84}">
      <dgm:prSet/>
      <dgm:spPr/>
      <dgm:t>
        <a:bodyPr/>
        <a:lstStyle/>
        <a:p>
          <a:endParaRPr lang="en-US"/>
        </a:p>
      </dgm:t>
    </dgm:pt>
    <dgm:pt modelId="{BFAAAC8A-4061-4238-ACB3-FE6082491BA3}" type="sibTrans" cxnId="{644C397B-B096-4992-9F77-3ECF211ACE84}">
      <dgm:prSet/>
      <dgm:spPr/>
      <dgm:t>
        <a:bodyPr/>
        <a:lstStyle/>
        <a:p>
          <a:endParaRPr lang="en-US"/>
        </a:p>
      </dgm:t>
    </dgm:pt>
    <dgm:pt modelId="{251226D6-306D-4133-8F07-9685561FBBF4}">
      <dgm:prSet/>
      <dgm:spPr/>
      <dgm:t>
        <a:bodyPr/>
        <a:lstStyle/>
        <a:p>
          <a:r>
            <a:rPr lang="en-US" dirty="0" smtClean="0"/>
            <a:t>Punished with Everlasting Destruction</a:t>
          </a:r>
          <a:endParaRPr lang="en-US" dirty="0"/>
        </a:p>
      </dgm:t>
    </dgm:pt>
    <dgm:pt modelId="{F100E151-F643-438A-8728-AA53749C9268}" type="parTrans" cxnId="{26CE3E93-5F40-40E8-924B-07724DAE52E8}">
      <dgm:prSet/>
      <dgm:spPr/>
      <dgm:t>
        <a:bodyPr/>
        <a:lstStyle/>
        <a:p>
          <a:endParaRPr lang="en-US"/>
        </a:p>
      </dgm:t>
    </dgm:pt>
    <dgm:pt modelId="{235E7FF3-5674-4DF2-B3FA-41DF12E72D4F}" type="sibTrans" cxnId="{26CE3E93-5F40-40E8-924B-07724DAE52E8}">
      <dgm:prSet/>
      <dgm:spPr/>
      <dgm:t>
        <a:bodyPr/>
        <a:lstStyle/>
        <a:p>
          <a:endParaRPr lang="en-US"/>
        </a:p>
      </dgm:t>
    </dgm:pt>
    <dgm:pt modelId="{72A2235D-980C-4EAE-A023-B11A3EC6D4E4}" type="pres">
      <dgm:prSet presAssocID="{58BCA9E7-4949-4364-880D-3DA5A8F413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92B013D-D6AE-4EF0-8B45-8CE8BC3718AD}" type="pres">
      <dgm:prSet presAssocID="{DF06D12F-691E-4502-A24C-EFA2E64E526A}" presName="hierRoot1" presStyleCnt="0"/>
      <dgm:spPr/>
    </dgm:pt>
    <dgm:pt modelId="{D57C091C-574D-446F-B021-83793893256E}" type="pres">
      <dgm:prSet presAssocID="{DF06D12F-691E-4502-A24C-EFA2E64E526A}" presName="composite" presStyleCnt="0"/>
      <dgm:spPr/>
    </dgm:pt>
    <dgm:pt modelId="{ECEA34F8-0AF3-4BD3-85B4-D3FEB16DA455}" type="pres">
      <dgm:prSet presAssocID="{DF06D12F-691E-4502-A24C-EFA2E64E526A}" presName="background" presStyleLbl="node0" presStyleIdx="0" presStyleCnt="1"/>
      <dgm:spPr/>
    </dgm:pt>
    <dgm:pt modelId="{F517AA48-1376-454A-A6C9-8547FC40E2F0}" type="pres">
      <dgm:prSet presAssocID="{DF06D12F-691E-4502-A24C-EFA2E64E526A}" presName="text" presStyleLbl="fgAcc0" presStyleIdx="0" presStyleCnt="1" custScaleX="2319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7FA67-A4B3-4754-91E4-E5BC10327AF5}" type="pres">
      <dgm:prSet presAssocID="{DF06D12F-691E-4502-A24C-EFA2E64E526A}" presName="hierChild2" presStyleCnt="0"/>
      <dgm:spPr/>
    </dgm:pt>
    <dgm:pt modelId="{7E9BA278-09B0-4256-9A44-9B5FE7C607ED}" type="pres">
      <dgm:prSet presAssocID="{B1A68AF3-127D-46A4-94D1-8A6BFC6CF5E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528C6CCC-CE0C-4CEC-B211-E7E66351507D}" type="pres">
      <dgm:prSet presAssocID="{BFFD9CD9-742D-4FA4-8A51-4B9AA27EE7E5}" presName="hierRoot2" presStyleCnt="0"/>
      <dgm:spPr/>
    </dgm:pt>
    <dgm:pt modelId="{F793EE67-FDDB-4ACD-B2B2-B8DCA0C80C8A}" type="pres">
      <dgm:prSet presAssocID="{BFFD9CD9-742D-4FA4-8A51-4B9AA27EE7E5}" presName="composite2" presStyleCnt="0"/>
      <dgm:spPr/>
    </dgm:pt>
    <dgm:pt modelId="{4139EB32-0A1B-442E-BA99-95ED45E8ED5A}" type="pres">
      <dgm:prSet presAssocID="{BFFD9CD9-742D-4FA4-8A51-4B9AA27EE7E5}" presName="background2" presStyleLbl="node2" presStyleIdx="0" presStyleCnt="2"/>
      <dgm:spPr/>
    </dgm:pt>
    <dgm:pt modelId="{CEFF8BF1-1050-477B-B203-300799453389}" type="pres">
      <dgm:prSet presAssocID="{BFFD9CD9-742D-4FA4-8A51-4B9AA27EE7E5}" presName="text2" presStyleLbl="fgAcc2" presStyleIdx="0" presStyleCnt="2" custScaleX="2096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C0AE4E-736F-4122-9BD0-B22FB203054C}" type="pres">
      <dgm:prSet presAssocID="{BFFD9CD9-742D-4FA4-8A51-4B9AA27EE7E5}" presName="hierChild3" presStyleCnt="0"/>
      <dgm:spPr/>
    </dgm:pt>
    <dgm:pt modelId="{032E7C3A-1B95-469F-82F2-16DE8FBF4410}" type="pres">
      <dgm:prSet presAssocID="{50DDE556-5B28-4062-BD47-72A313821941}" presName="Name17" presStyleLbl="parChTrans1D3" presStyleIdx="0" presStyleCnt="2"/>
      <dgm:spPr/>
      <dgm:t>
        <a:bodyPr/>
        <a:lstStyle/>
        <a:p>
          <a:endParaRPr lang="en-US"/>
        </a:p>
      </dgm:t>
    </dgm:pt>
    <dgm:pt modelId="{1D501AFA-E925-45CE-8A33-18F2B31BF969}" type="pres">
      <dgm:prSet presAssocID="{C2EE012B-F3F7-4561-9708-351A6C90D4CA}" presName="hierRoot3" presStyleCnt="0"/>
      <dgm:spPr/>
    </dgm:pt>
    <dgm:pt modelId="{BBF1B2B9-BBEE-4C20-9F26-E7032C45643D}" type="pres">
      <dgm:prSet presAssocID="{C2EE012B-F3F7-4561-9708-351A6C90D4CA}" presName="composite3" presStyleCnt="0"/>
      <dgm:spPr/>
    </dgm:pt>
    <dgm:pt modelId="{C203748B-E18E-49BF-A988-6BC0D67CA08C}" type="pres">
      <dgm:prSet presAssocID="{C2EE012B-F3F7-4561-9708-351A6C90D4CA}" presName="background3" presStyleLbl="node3" presStyleIdx="0" presStyleCnt="2"/>
      <dgm:spPr/>
    </dgm:pt>
    <dgm:pt modelId="{424A6253-A936-47A7-9B0A-4B84A2537754}" type="pres">
      <dgm:prSet presAssocID="{C2EE012B-F3F7-4561-9708-351A6C90D4CA}" presName="text3" presStyleLbl="fgAcc3" presStyleIdx="0" presStyleCnt="2" custScaleX="2152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C3FE37-1733-4351-BB24-5BCCC25A4393}" type="pres">
      <dgm:prSet presAssocID="{C2EE012B-F3F7-4561-9708-351A6C90D4CA}" presName="hierChild4" presStyleCnt="0"/>
      <dgm:spPr/>
    </dgm:pt>
    <dgm:pt modelId="{CC371A44-7A02-4C51-9E36-C9B0C89393DE}" type="pres">
      <dgm:prSet presAssocID="{761D5DC8-7F88-4968-8770-C59DAACF7F3C}" presName="Name23" presStyleLbl="parChTrans1D4" presStyleIdx="0" presStyleCnt="2"/>
      <dgm:spPr/>
      <dgm:t>
        <a:bodyPr/>
        <a:lstStyle/>
        <a:p>
          <a:endParaRPr lang="en-US"/>
        </a:p>
      </dgm:t>
    </dgm:pt>
    <dgm:pt modelId="{69AB4AC6-745A-4B9E-8BA6-8B94C3E79E90}" type="pres">
      <dgm:prSet presAssocID="{4A555BFB-E5A9-4C44-A7FA-A369D5AA6AD3}" presName="hierRoot4" presStyleCnt="0"/>
      <dgm:spPr/>
    </dgm:pt>
    <dgm:pt modelId="{EC72F1DF-DDC8-44F8-A3F6-8544F699669E}" type="pres">
      <dgm:prSet presAssocID="{4A555BFB-E5A9-4C44-A7FA-A369D5AA6AD3}" presName="composite4" presStyleCnt="0"/>
      <dgm:spPr/>
    </dgm:pt>
    <dgm:pt modelId="{2600512E-BF1A-4EE6-8714-CE46F6781422}" type="pres">
      <dgm:prSet presAssocID="{4A555BFB-E5A9-4C44-A7FA-A369D5AA6AD3}" presName="background4" presStyleLbl="node4" presStyleIdx="0" presStyleCnt="2"/>
      <dgm:spPr/>
    </dgm:pt>
    <dgm:pt modelId="{4A3115ED-8AE1-4ECC-BDA4-51E1612DB844}" type="pres">
      <dgm:prSet presAssocID="{4A555BFB-E5A9-4C44-A7FA-A369D5AA6AD3}" presName="text4" presStyleLbl="fgAcc4" presStyleIdx="0" presStyleCnt="2" custScaleX="2124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2F9E8F-B038-405D-B2DD-12942B16252C}" type="pres">
      <dgm:prSet presAssocID="{4A555BFB-E5A9-4C44-A7FA-A369D5AA6AD3}" presName="hierChild5" presStyleCnt="0"/>
      <dgm:spPr/>
    </dgm:pt>
    <dgm:pt modelId="{8A10F689-7712-43CA-92A5-0F97F79BCA5E}" type="pres">
      <dgm:prSet presAssocID="{52C5CFE6-A158-4386-A3AB-6188C8F9417C}" presName="Name10" presStyleLbl="parChTrans1D2" presStyleIdx="1" presStyleCnt="2"/>
      <dgm:spPr/>
      <dgm:t>
        <a:bodyPr/>
        <a:lstStyle/>
        <a:p>
          <a:endParaRPr lang="en-US"/>
        </a:p>
      </dgm:t>
    </dgm:pt>
    <dgm:pt modelId="{4F8181F3-4B5B-42E3-B433-14E6895B95EF}" type="pres">
      <dgm:prSet presAssocID="{6D92FC92-FEEA-45FF-9A3C-B66AD38A3011}" presName="hierRoot2" presStyleCnt="0"/>
      <dgm:spPr/>
    </dgm:pt>
    <dgm:pt modelId="{1F1F8EC7-FA70-4B48-8D1E-8D3BD5F903EA}" type="pres">
      <dgm:prSet presAssocID="{6D92FC92-FEEA-45FF-9A3C-B66AD38A3011}" presName="composite2" presStyleCnt="0"/>
      <dgm:spPr/>
    </dgm:pt>
    <dgm:pt modelId="{3010233B-60E6-40B1-A499-0F43E603679B}" type="pres">
      <dgm:prSet presAssocID="{6D92FC92-FEEA-45FF-9A3C-B66AD38A3011}" presName="background2" presStyleLbl="node2" presStyleIdx="1" presStyleCnt="2"/>
      <dgm:spPr/>
    </dgm:pt>
    <dgm:pt modelId="{B2D7CAF0-B96F-499C-9CF3-0B6664F612FE}" type="pres">
      <dgm:prSet presAssocID="{6D92FC92-FEEA-45FF-9A3C-B66AD38A3011}" presName="text2" presStyleLbl="fgAcc2" presStyleIdx="1" presStyleCnt="2" custScaleX="204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27747E-B741-4AAC-94EC-E5713531AF36}" type="pres">
      <dgm:prSet presAssocID="{6D92FC92-FEEA-45FF-9A3C-B66AD38A3011}" presName="hierChild3" presStyleCnt="0"/>
      <dgm:spPr/>
    </dgm:pt>
    <dgm:pt modelId="{024B0BFB-B42A-48CB-9D4D-51FB2565F219}" type="pres">
      <dgm:prSet presAssocID="{8B6F22D8-256E-4F26-9D1C-661139642763}" presName="Name17" presStyleLbl="parChTrans1D3" presStyleIdx="1" presStyleCnt="2"/>
      <dgm:spPr/>
      <dgm:t>
        <a:bodyPr/>
        <a:lstStyle/>
        <a:p>
          <a:endParaRPr lang="en-US"/>
        </a:p>
      </dgm:t>
    </dgm:pt>
    <dgm:pt modelId="{9EDFDB55-B62E-445D-9EC2-01F5622859BC}" type="pres">
      <dgm:prSet presAssocID="{7D709244-B5AE-49E4-B5D8-92C2A895A125}" presName="hierRoot3" presStyleCnt="0"/>
      <dgm:spPr/>
    </dgm:pt>
    <dgm:pt modelId="{71B413E7-1F01-4384-9796-7BDFB3518A53}" type="pres">
      <dgm:prSet presAssocID="{7D709244-B5AE-49E4-B5D8-92C2A895A125}" presName="composite3" presStyleCnt="0"/>
      <dgm:spPr/>
    </dgm:pt>
    <dgm:pt modelId="{3CFBC8C5-8AE1-44F7-8CC9-3CDC17D7366D}" type="pres">
      <dgm:prSet presAssocID="{7D709244-B5AE-49E4-B5D8-92C2A895A125}" presName="background3" presStyleLbl="node3" presStyleIdx="1" presStyleCnt="2"/>
      <dgm:spPr/>
    </dgm:pt>
    <dgm:pt modelId="{D9E78C66-23A4-408D-884D-F53A9B4DC937}" type="pres">
      <dgm:prSet presAssocID="{7D709244-B5AE-49E4-B5D8-92C2A895A125}" presName="text3" presStyleLbl="fgAcc3" presStyleIdx="1" presStyleCnt="2" custScaleX="1985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7C734C-366F-4A20-A698-9F625C085C8B}" type="pres">
      <dgm:prSet presAssocID="{7D709244-B5AE-49E4-B5D8-92C2A895A125}" presName="hierChild4" presStyleCnt="0"/>
      <dgm:spPr/>
    </dgm:pt>
    <dgm:pt modelId="{72C5A70F-F7CA-4236-8975-D3880E748E49}" type="pres">
      <dgm:prSet presAssocID="{F100E151-F643-438A-8728-AA53749C9268}" presName="Name23" presStyleLbl="parChTrans1D4" presStyleIdx="1" presStyleCnt="2"/>
      <dgm:spPr/>
      <dgm:t>
        <a:bodyPr/>
        <a:lstStyle/>
        <a:p>
          <a:endParaRPr lang="en-US"/>
        </a:p>
      </dgm:t>
    </dgm:pt>
    <dgm:pt modelId="{53144F8B-0ED5-48D1-8A33-2BAB6C58BD7A}" type="pres">
      <dgm:prSet presAssocID="{251226D6-306D-4133-8F07-9685561FBBF4}" presName="hierRoot4" presStyleCnt="0"/>
      <dgm:spPr/>
    </dgm:pt>
    <dgm:pt modelId="{2AEF6328-F71C-48E4-8D0E-CBAAC80504A7}" type="pres">
      <dgm:prSet presAssocID="{251226D6-306D-4133-8F07-9685561FBBF4}" presName="composite4" presStyleCnt="0"/>
      <dgm:spPr/>
    </dgm:pt>
    <dgm:pt modelId="{A27CE95B-2E96-44D9-974D-5DE9CC6BDA79}" type="pres">
      <dgm:prSet presAssocID="{251226D6-306D-4133-8F07-9685561FBBF4}" presName="background4" presStyleLbl="node4" presStyleIdx="1" presStyleCnt="2"/>
      <dgm:spPr/>
    </dgm:pt>
    <dgm:pt modelId="{A35CABEF-1F9C-45B8-A994-41456B500D9C}" type="pres">
      <dgm:prSet presAssocID="{251226D6-306D-4133-8F07-9685561FBBF4}" presName="text4" presStyleLbl="fgAcc4" presStyleIdx="1" presStyleCnt="2" custScaleX="2013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B9AE45-4977-477B-803A-4F4F2AEC41CA}" type="pres">
      <dgm:prSet presAssocID="{251226D6-306D-4133-8F07-9685561FBBF4}" presName="hierChild5" presStyleCnt="0"/>
      <dgm:spPr/>
    </dgm:pt>
  </dgm:ptLst>
  <dgm:cxnLst>
    <dgm:cxn modelId="{0EE6321C-25A8-4769-A3C2-87A7DC0B2505}" type="presOf" srcId="{52C5CFE6-A158-4386-A3AB-6188C8F9417C}" destId="{8A10F689-7712-43CA-92A5-0F97F79BCA5E}" srcOrd="0" destOrd="0" presId="urn:microsoft.com/office/officeart/2005/8/layout/hierarchy1"/>
    <dgm:cxn modelId="{49213033-CF51-42CB-BC83-CCC9D3252814}" type="presOf" srcId="{50DDE556-5B28-4062-BD47-72A313821941}" destId="{032E7C3A-1B95-469F-82F2-16DE8FBF4410}" srcOrd="0" destOrd="0" presId="urn:microsoft.com/office/officeart/2005/8/layout/hierarchy1"/>
    <dgm:cxn modelId="{A596DB48-474B-4FA1-B403-A822DCF33727}" type="presOf" srcId="{8B6F22D8-256E-4F26-9D1C-661139642763}" destId="{024B0BFB-B42A-48CB-9D4D-51FB2565F219}" srcOrd="0" destOrd="0" presId="urn:microsoft.com/office/officeart/2005/8/layout/hierarchy1"/>
    <dgm:cxn modelId="{A89D000D-AA9B-4DBB-9F64-D130FDE720BD}" type="presOf" srcId="{761D5DC8-7F88-4968-8770-C59DAACF7F3C}" destId="{CC371A44-7A02-4C51-9E36-C9B0C89393DE}" srcOrd="0" destOrd="0" presId="urn:microsoft.com/office/officeart/2005/8/layout/hierarchy1"/>
    <dgm:cxn modelId="{52167832-F074-4CF6-99EF-4C1DFBE0F496}" type="presOf" srcId="{58BCA9E7-4949-4364-880D-3DA5A8F41374}" destId="{72A2235D-980C-4EAE-A023-B11A3EC6D4E4}" srcOrd="0" destOrd="0" presId="urn:microsoft.com/office/officeart/2005/8/layout/hierarchy1"/>
    <dgm:cxn modelId="{8B2B53BE-836B-4A22-8385-2A572FB5C783}" type="presOf" srcId="{BFFD9CD9-742D-4FA4-8A51-4B9AA27EE7E5}" destId="{CEFF8BF1-1050-477B-B203-300799453389}" srcOrd="0" destOrd="0" presId="urn:microsoft.com/office/officeart/2005/8/layout/hierarchy1"/>
    <dgm:cxn modelId="{17F40F95-6280-4AD3-B3BA-78B2ED1C95EC}" srcId="{DF06D12F-691E-4502-A24C-EFA2E64E526A}" destId="{BFFD9CD9-742D-4FA4-8A51-4B9AA27EE7E5}" srcOrd="0" destOrd="0" parTransId="{B1A68AF3-127D-46A4-94D1-8A6BFC6CF5E3}" sibTransId="{F43B8D9D-80FA-441E-95EA-F2F194AA346F}"/>
    <dgm:cxn modelId="{CC258FF6-3BB9-4725-BF4C-87E0E495A042}" type="presOf" srcId="{F100E151-F643-438A-8728-AA53749C9268}" destId="{72C5A70F-F7CA-4236-8975-D3880E748E49}" srcOrd="0" destOrd="0" presId="urn:microsoft.com/office/officeart/2005/8/layout/hierarchy1"/>
    <dgm:cxn modelId="{69EC9617-015F-4304-A566-948F49170E9A}" srcId="{C2EE012B-F3F7-4561-9708-351A6C90D4CA}" destId="{4A555BFB-E5A9-4C44-A7FA-A369D5AA6AD3}" srcOrd="0" destOrd="0" parTransId="{761D5DC8-7F88-4968-8770-C59DAACF7F3C}" sibTransId="{64BB1594-AF58-4BC7-89D4-1F48BD5D74F3}"/>
    <dgm:cxn modelId="{9FE6FCCF-B662-42A1-8479-6907DB2E2E28}" type="presOf" srcId="{251226D6-306D-4133-8F07-9685561FBBF4}" destId="{A35CABEF-1F9C-45B8-A994-41456B500D9C}" srcOrd="0" destOrd="0" presId="urn:microsoft.com/office/officeart/2005/8/layout/hierarchy1"/>
    <dgm:cxn modelId="{639D7231-5A56-4FC3-889C-8A6BCC0ABF75}" type="presOf" srcId="{7D709244-B5AE-49E4-B5D8-92C2A895A125}" destId="{D9E78C66-23A4-408D-884D-F53A9B4DC937}" srcOrd="0" destOrd="0" presId="urn:microsoft.com/office/officeart/2005/8/layout/hierarchy1"/>
    <dgm:cxn modelId="{9CA2488B-8707-4C9C-834E-D77236A2546A}" srcId="{58BCA9E7-4949-4364-880D-3DA5A8F41374}" destId="{DF06D12F-691E-4502-A24C-EFA2E64E526A}" srcOrd="0" destOrd="0" parTransId="{2C3044B3-C557-410E-8D46-76C329727DC9}" sibTransId="{C22054D5-B79C-4D5C-B365-F5557E417A62}"/>
    <dgm:cxn modelId="{5211352D-5CAC-442F-BA09-4F37162F53B0}" type="presOf" srcId="{4A555BFB-E5A9-4C44-A7FA-A369D5AA6AD3}" destId="{4A3115ED-8AE1-4ECC-BDA4-51E1612DB844}" srcOrd="0" destOrd="0" presId="urn:microsoft.com/office/officeart/2005/8/layout/hierarchy1"/>
    <dgm:cxn modelId="{9F6DC520-4E8F-43C2-A487-418E3E87D3B4}" type="presOf" srcId="{B1A68AF3-127D-46A4-94D1-8A6BFC6CF5E3}" destId="{7E9BA278-09B0-4256-9A44-9B5FE7C607ED}" srcOrd="0" destOrd="0" presId="urn:microsoft.com/office/officeart/2005/8/layout/hierarchy1"/>
    <dgm:cxn modelId="{26CE3E93-5F40-40E8-924B-07724DAE52E8}" srcId="{7D709244-B5AE-49E4-B5D8-92C2A895A125}" destId="{251226D6-306D-4133-8F07-9685561FBBF4}" srcOrd="0" destOrd="0" parTransId="{F100E151-F643-438A-8728-AA53749C9268}" sibTransId="{235E7FF3-5674-4DF2-B3FA-41DF12E72D4F}"/>
    <dgm:cxn modelId="{CE9E5CB8-5369-42F1-8EA7-44FCACE99471}" srcId="{BFFD9CD9-742D-4FA4-8A51-4B9AA27EE7E5}" destId="{C2EE012B-F3F7-4561-9708-351A6C90D4CA}" srcOrd="0" destOrd="0" parTransId="{50DDE556-5B28-4062-BD47-72A313821941}" sibTransId="{C83CE290-C2B3-4368-BCCF-0B3EC702A1FD}"/>
    <dgm:cxn modelId="{02077F02-4F3A-41E0-A979-E6F6EDF4AD8E}" srcId="{DF06D12F-691E-4502-A24C-EFA2E64E526A}" destId="{6D92FC92-FEEA-45FF-9A3C-B66AD38A3011}" srcOrd="1" destOrd="0" parTransId="{52C5CFE6-A158-4386-A3AB-6188C8F9417C}" sibTransId="{661FB1C3-914E-4CC5-ADE4-B5EDFB830104}"/>
    <dgm:cxn modelId="{4A5EBE44-B67D-421A-A98E-0A82F59077E3}" type="presOf" srcId="{C2EE012B-F3F7-4561-9708-351A6C90D4CA}" destId="{424A6253-A936-47A7-9B0A-4B84A2537754}" srcOrd="0" destOrd="0" presId="urn:microsoft.com/office/officeart/2005/8/layout/hierarchy1"/>
    <dgm:cxn modelId="{34A5DB03-404F-4249-BF83-CD6BCCEA7260}" type="presOf" srcId="{DF06D12F-691E-4502-A24C-EFA2E64E526A}" destId="{F517AA48-1376-454A-A6C9-8547FC40E2F0}" srcOrd="0" destOrd="0" presId="urn:microsoft.com/office/officeart/2005/8/layout/hierarchy1"/>
    <dgm:cxn modelId="{61413351-482C-4B78-A149-92D400543EB2}" type="presOf" srcId="{6D92FC92-FEEA-45FF-9A3C-B66AD38A3011}" destId="{B2D7CAF0-B96F-499C-9CF3-0B6664F612FE}" srcOrd="0" destOrd="0" presId="urn:microsoft.com/office/officeart/2005/8/layout/hierarchy1"/>
    <dgm:cxn modelId="{644C397B-B096-4992-9F77-3ECF211ACE84}" srcId="{6D92FC92-FEEA-45FF-9A3C-B66AD38A3011}" destId="{7D709244-B5AE-49E4-B5D8-92C2A895A125}" srcOrd="0" destOrd="0" parTransId="{8B6F22D8-256E-4F26-9D1C-661139642763}" sibTransId="{BFAAAC8A-4061-4238-ACB3-FE6082491BA3}"/>
    <dgm:cxn modelId="{3D193494-44A5-4456-9ED1-FB6FF98FAF95}" type="presParOf" srcId="{72A2235D-980C-4EAE-A023-B11A3EC6D4E4}" destId="{592B013D-D6AE-4EF0-8B45-8CE8BC3718AD}" srcOrd="0" destOrd="0" presId="urn:microsoft.com/office/officeart/2005/8/layout/hierarchy1"/>
    <dgm:cxn modelId="{BED8160C-8DDA-458E-A7B6-35352ADDE5F4}" type="presParOf" srcId="{592B013D-D6AE-4EF0-8B45-8CE8BC3718AD}" destId="{D57C091C-574D-446F-B021-83793893256E}" srcOrd="0" destOrd="0" presId="urn:microsoft.com/office/officeart/2005/8/layout/hierarchy1"/>
    <dgm:cxn modelId="{B2ED9A9A-18EE-419B-AB4F-6CB98368BF2F}" type="presParOf" srcId="{D57C091C-574D-446F-B021-83793893256E}" destId="{ECEA34F8-0AF3-4BD3-85B4-D3FEB16DA455}" srcOrd="0" destOrd="0" presId="urn:microsoft.com/office/officeart/2005/8/layout/hierarchy1"/>
    <dgm:cxn modelId="{DA146DD1-F57B-4811-A5D4-A2867B724A02}" type="presParOf" srcId="{D57C091C-574D-446F-B021-83793893256E}" destId="{F517AA48-1376-454A-A6C9-8547FC40E2F0}" srcOrd="1" destOrd="0" presId="urn:microsoft.com/office/officeart/2005/8/layout/hierarchy1"/>
    <dgm:cxn modelId="{33EBC962-CCBE-4A4E-AF8A-AE2E21B61213}" type="presParOf" srcId="{592B013D-D6AE-4EF0-8B45-8CE8BC3718AD}" destId="{BFC7FA67-A4B3-4754-91E4-E5BC10327AF5}" srcOrd="1" destOrd="0" presId="urn:microsoft.com/office/officeart/2005/8/layout/hierarchy1"/>
    <dgm:cxn modelId="{3E6AB3E6-78B7-4416-893B-FF5A64CED6F2}" type="presParOf" srcId="{BFC7FA67-A4B3-4754-91E4-E5BC10327AF5}" destId="{7E9BA278-09B0-4256-9A44-9B5FE7C607ED}" srcOrd="0" destOrd="0" presId="urn:microsoft.com/office/officeart/2005/8/layout/hierarchy1"/>
    <dgm:cxn modelId="{FF2BC04F-F054-47FE-9CD3-3BBE8ECCC475}" type="presParOf" srcId="{BFC7FA67-A4B3-4754-91E4-E5BC10327AF5}" destId="{528C6CCC-CE0C-4CEC-B211-E7E66351507D}" srcOrd="1" destOrd="0" presId="urn:microsoft.com/office/officeart/2005/8/layout/hierarchy1"/>
    <dgm:cxn modelId="{6C0960EF-0210-4918-B7A3-EFD3AAA3C97E}" type="presParOf" srcId="{528C6CCC-CE0C-4CEC-B211-E7E66351507D}" destId="{F793EE67-FDDB-4ACD-B2B2-B8DCA0C80C8A}" srcOrd="0" destOrd="0" presId="urn:microsoft.com/office/officeart/2005/8/layout/hierarchy1"/>
    <dgm:cxn modelId="{B2CF699E-81C9-4036-94DC-5462179430F9}" type="presParOf" srcId="{F793EE67-FDDB-4ACD-B2B2-B8DCA0C80C8A}" destId="{4139EB32-0A1B-442E-BA99-95ED45E8ED5A}" srcOrd="0" destOrd="0" presId="urn:microsoft.com/office/officeart/2005/8/layout/hierarchy1"/>
    <dgm:cxn modelId="{CCA4DCA4-CE40-424E-BAE6-E6762014E8E3}" type="presParOf" srcId="{F793EE67-FDDB-4ACD-B2B2-B8DCA0C80C8A}" destId="{CEFF8BF1-1050-477B-B203-300799453389}" srcOrd="1" destOrd="0" presId="urn:microsoft.com/office/officeart/2005/8/layout/hierarchy1"/>
    <dgm:cxn modelId="{DABBD06E-EB6C-4BCC-83B3-B88218CB29D7}" type="presParOf" srcId="{528C6CCC-CE0C-4CEC-B211-E7E66351507D}" destId="{84C0AE4E-736F-4122-9BD0-B22FB203054C}" srcOrd="1" destOrd="0" presId="urn:microsoft.com/office/officeart/2005/8/layout/hierarchy1"/>
    <dgm:cxn modelId="{0012644C-C2B5-498E-8647-717408EE50D6}" type="presParOf" srcId="{84C0AE4E-736F-4122-9BD0-B22FB203054C}" destId="{032E7C3A-1B95-469F-82F2-16DE8FBF4410}" srcOrd="0" destOrd="0" presId="urn:microsoft.com/office/officeart/2005/8/layout/hierarchy1"/>
    <dgm:cxn modelId="{84A3CD06-60FC-4E95-8002-5CE04E472100}" type="presParOf" srcId="{84C0AE4E-736F-4122-9BD0-B22FB203054C}" destId="{1D501AFA-E925-45CE-8A33-18F2B31BF969}" srcOrd="1" destOrd="0" presId="urn:microsoft.com/office/officeart/2005/8/layout/hierarchy1"/>
    <dgm:cxn modelId="{966DC99F-8662-4D69-844E-D448D0A871CF}" type="presParOf" srcId="{1D501AFA-E925-45CE-8A33-18F2B31BF969}" destId="{BBF1B2B9-BBEE-4C20-9F26-E7032C45643D}" srcOrd="0" destOrd="0" presId="urn:microsoft.com/office/officeart/2005/8/layout/hierarchy1"/>
    <dgm:cxn modelId="{A2246145-AE78-4271-9D7F-F869CEF2F535}" type="presParOf" srcId="{BBF1B2B9-BBEE-4C20-9F26-E7032C45643D}" destId="{C203748B-E18E-49BF-A988-6BC0D67CA08C}" srcOrd="0" destOrd="0" presId="urn:microsoft.com/office/officeart/2005/8/layout/hierarchy1"/>
    <dgm:cxn modelId="{C361EC84-EA53-4193-B659-B526D6376528}" type="presParOf" srcId="{BBF1B2B9-BBEE-4C20-9F26-E7032C45643D}" destId="{424A6253-A936-47A7-9B0A-4B84A2537754}" srcOrd="1" destOrd="0" presId="urn:microsoft.com/office/officeart/2005/8/layout/hierarchy1"/>
    <dgm:cxn modelId="{6358FCC3-A56D-45F1-BCE4-56DB0A33C40E}" type="presParOf" srcId="{1D501AFA-E925-45CE-8A33-18F2B31BF969}" destId="{A3C3FE37-1733-4351-BB24-5BCCC25A4393}" srcOrd="1" destOrd="0" presId="urn:microsoft.com/office/officeart/2005/8/layout/hierarchy1"/>
    <dgm:cxn modelId="{5D2CDD7D-0B90-44AA-B790-DB4F6D224400}" type="presParOf" srcId="{A3C3FE37-1733-4351-BB24-5BCCC25A4393}" destId="{CC371A44-7A02-4C51-9E36-C9B0C89393DE}" srcOrd="0" destOrd="0" presId="urn:microsoft.com/office/officeart/2005/8/layout/hierarchy1"/>
    <dgm:cxn modelId="{2F87F9B2-5821-4875-85EB-196DAE422B3B}" type="presParOf" srcId="{A3C3FE37-1733-4351-BB24-5BCCC25A4393}" destId="{69AB4AC6-745A-4B9E-8BA6-8B94C3E79E90}" srcOrd="1" destOrd="0" presId="urn:microsoft.com/office/officeart/2005/8/layout/hierarchy1"/>
    <dgm:cxn modelId="{DAF1AADC-B178-4D87-8072-8CBE75A09048}" type="presParOf" srcId="{69AB4AC6-745A-4B9E-8BA6-8B94C3E79E90}" destId="{EC72F1DF-DDC8-44F8-A3F6-8544F699669E}" srcOrd="0" destOrd="0" presId="urn:microsoft.com/office/officeart/2005/8/layout/hierarchy1"/>
    <dgm:cxn modelId="{77CFD476-51DA-482A-95EA-269BB7CA297F}" type="presParOf" srcId="{EC72F1DF-DDC8-44F8-A3F6-8544F699669E}" destId="{2600512E-BF1A-4EE6-8714-CE46F6781422}" srcOrd="0" destOrd="0" presId="urn:microsoft.com/office/officeart/2005/8/layout/hierarchy1"/>
    <dgm:cxn modelId="{75E1886F-6979-4188-9ADF-DAEB3343B7D7}" type="presParOf" srcId="{EC72F1DF-DDC8-44F8-A3F6-8544F699669E}" destId="{4A3115ED-8AE1-4ECC-BDA4-51E1612DB844}" srcOrd="1" destOrd="0" presId="urn:microsoft.com/office/officeart/2005/8/layout/hierarchy1"/>
    <dgm:cxn modelId="{C4CD78F5-1FBA-40D5-80A7-322EB2A0F532}" type="presParOf" srcId="{69AB4AC6-745A-4B9E-8BA6-8B94C3E79E90}" destId="{BC2F9E8F-B038-405D-B2DD-12942B16252C}" srcOrd="1" destOrd="0" presId="urn:microsoft.com/office/officeart/2005/8/layout/hierarchy1"/>
    <dgm:cxn modelId="{B8B6FB0A-1D64-4F19-8B84-D3080A1B327A}" type="presParOf" srcId="{BFC7FA67-A4B3-4754-91E4-E5BC10327AF5}" destId="{8A10F689-7712-43CA-92A5-0F97F79BCA5E}" srcOrd="2" destOrd="0" presId="urn:microsoft.com/office/officeart/2005/8/layout/hierarchy1"/>
    <dgm:cxn modelId="{334A0119-4DD0-4F4C-B047-A87DC65B5062}" type="presParOf" srcId="{BFC7FA67-A4B3-4754-91E4-E5BC10327AF5}" destId="{4F8181F3-4B5B-42E3-B433-14E6895B95EF}" srcOrd="3" destOrd="0" presId="urn:microsoft.com/office/officeart/2005/8/layout/hierarchy1"/>
    <dgm:cxn modelId="{30D9E69C-8196-489F-A987-64568B4B3ABF}" type="presParOf" srcId="{4F8181F3-4B5B-42E3-B433-14E6895B95EF}" destId="{1F1F8EC7-FA70-4B48-8D1E-8D3BD5F903EA}" srcOrd="0" destOrd="0" presId="urn:microsoft.com/office/officeart/2005/8/layout/hierarchy1"/>
    <dgm:cxn modelId="{B2DE6EAE-EB38-4F64-90FC-52C3D35C7436}" type="presParOf" srcId="{1F1F8EC7-FA70-4B48-8D1E-8D3BD5F903EA}" destId="{3010233B-60E6-40B1-A499-0F43E603679B}" srcOrd="0" destOrd="0" presId="urn:microsoft.com/office/officeart/2005/8/layout/hierarchy1"/>
    <dgm:cxn modelId="{56157CB2-B3F6-4602-8F53-F419CF830B92}" type="presParOf" srcId="{1F1F8EC7-FA70-4B48-8D1E-8D3BD5F903EA}" destId="{B2D7CAF0-B96F-499C-9CF3-0B6664F612FE}" srcOrd="1" destOrd="0" presId="urn:microsoft.com/office/officeart/2005/8/layout/hierarchy1"/>
    <dgm:cxn modelId="{3F4F9C9A-A02E-455D-BCBC-2985C4C91DC5}" type="presParOf" srcId="{4F8181F3-4B5B-42E3-B433-14E6895B95EF}" destId="{5D27747E-B741-4AAC-94EC-E5713531AF36}" srcOrd="1" destOrd="0" presId="urn:microsoft.com/office/officeart/2005/8/layout/hierarchy1"/>
    <dgm:cxn modelId="{A322F832-550C-4375-B457-53FB906BE4BD}" type="presParOf" srcId="{5D27747E-B741-4AAC-94EC-E5713531AF36}" destId="{024B0BFB-B42A-48CB-9D4D-51FB2565F219}" srcOrd="0" destOrd="0" presId="urn:microsoft.com/office/officeart/2005/8/layout/hierarchy1"/>
    <dgm:cxn modelId="{09649690-19C4-423A-A0DA-00F9BD0F7FDA}" type="presParOf" srcId="{5D27747E-B741-4AAC-94EC-E5713531AF36}" destId="{9EDFDB55-B62E-445D-9EC2-01F5622859BC}" srcOrd="1" destOrd="0" presId="urn:microsoft.com/office/officeart/2005/8/layout/hierarchy1"/>
    <dgm:cxn modelId="{F3B064E7-A518-4B5C-B681-347BD0E1DC1F}" type="presParOf" srcId="{9EDFDB55-B62E-445D-9EC2-01F5622859BC}" destId="{71B413E7-1F01-4384-9796-7BDFB3518A53}" srcOrd="0" destOrd="0" presId="urn:microsoft.com/office/officeart/2005/8/layout/hierarchy1"/>
    <dgm:cxn modelId="{F537F62B-1F07-4D4A-9505-95EFEF6A0832}" type="presParOf" srcId="{71B413E7-1F01-4384-9796-7BDFB3518A53}" destId="{3CFBC8C5-8AE1-44F7-8CC9-3CDC17D7366D}" srcOrd="0" destOrd="0" presId="urn:microsoft.com/office/officeart/2005/8/layout/hierarchy1"/>
    <dgm:cxn modelId="{B4BF3979-64C0-4E62-8BF7-AE58F4E6C0EF}" type="presParOf" srcId="{71B413E7-1F01-4384-9796-7BDFB3518A53}" destId="{D9E78C66-23A4-408D-884D-F53A9B4DC937}" srcOrd="1" destOrd="0" presId="urn:microsoft.com/office/officeart/2005/8/layout/hierarchy1"/>
    <dgm:cxn modelId="{7461236D-9CC6-48CC-9B94-2B7FDAE27D28}" type="presParOf" srcId="{9EDFDB55-B62E-445D-9EC2-01F5622859BC}" destId="{817C734C-366F-4A20-A698-9F625C085C8B}" srcOrd="1" destOrd="0" presId="urn:microsoft.com/office/officeart/2005/8/layout/hierarchy1"/>
    <dgm:cxn modelId="{AA5AD019-940B-4904-AC57-E84CC8472D3B}" type="presParOf" srcId="{817C734C-366F-4A20-A698-9F625C085C8B}" destId="{72C5A70F-F7CA-4236-8975-D3880E748E49}" srcOrd="0" destOrd="0" presId="urn:microsoft.com/office/officeart/2005/8/layout/hierarchy1"/>
    <dgm:cxn modelId="{AD88360E-0D0C-4C78-BFD7-411230B2948D}" type="presParOf" srcId="{817C734C-366F-4A20-A698-9F625C085C8B}" destId="{53144F8B-0ED5-48D1-8A33-2BAB6C58BD7A}" srcOrd="1" destOrd="0" presId="urn:microsoft.com/office/officeart/2005/8/layout/hierarchy1"/>
    <dgm:cxn modelId="{45D02FF4-6386-4706-B350-F004EADA5711}" type="presParOf" srcId="{53144F8B-0ED5-48D1-8A33-2BAB6C58BD7A}" destId="{2AEF6328-F71C-48E4-8D0E-CBAAC80504A7}" srcOrd="0" destOrd="0" presId="urn:microsoft.com/office/officeart/2005/8/layout/hierarchy1"/>
    <dgm:cxn modelId="{7DAEF979-012A-4044-B2EC-340B4E3E2088}" type="presParOf" srcId="{2AEF6328-F71C-48E4-8D0E-CBAAC80504A7}" destId="{A27CE95B-2E96-44D9-974D-5DE9CC6BDA79}" srcOrd="0" destOrd="0" presId="urn:microsoft.com/office/officeart/2005/8/layout/hierarchy1"/>
    <dgm:cxn modelId="{190CA78D-AEF1-4379-969E-1BA32F457B4D}" type="presParOf" srcId="{2AEF6328-F71C-48E4-8D0E-CBAAC80504A7}" destId="{A35CABEF-1F9C-45B8-A994-41456B500D9C}" srcOrd="1" destOrd="0" presId="urn:microsoft.com/office/officeart/2005/8/layout/hierarchy1"/>
    <dgm:cxn modelId="{23684CB4-DE23-4F29-8476-9450CFE2356B}" type="presParOf" srcId="{53144F8B-0ED5-48D1-8A33-2BAB6C58BD7A}" destId="{DBB9AE45-4977-477B-803A-4F4F2AEC41CA}" srcOrd="1" destOrd="0" presId="urn:microsoft.com/office/officeart/2005/8/layout/hierarchy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A26CE9-F192-4526-8745-450DAB43A65D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FF920B-28A8-49F3-B143-1C9A98E68C8C}">
      <dgm:prSet phldrT="[Text]"/>
      <dgm:spPr/>
      <dgm:t>
        <a:bodyPr/>
        <a:lstStyle/>
        <a:p>
          <a:r>
            <a:rPr lang="en-US" dirty="0" smtClean="0"/>
            <a:t>Hear</a:t>
          </a:r>
          <a:endParaRPr lang="en-US" dirty="0"/>
        </a:p>
      </dgm:t>
    </dgm:pt>
    <dgm:pt modelId="{9CB8702C-0E02-4B94-923F-82FAFC73A0DA}" type="parTrans" cxnId="{44B47B99-0621-4A8B-99F9-E57DE450F1FD}">
      <dgm:prSet/>
      <dgm:spPr/>
      <dgm:t>
        <a:bodyPr/>
        <a:lstStyle/>
        <a:p>
          <a:endParaRPr lang="en-US"/>
        </a:p>
      </dgm:t>
    </dgm:pt>
    <dgm:pt modelId="{5E18A3D0-AB23-4234-AFBB-258EF7B81BAA}" type="sibTrans" cxnId="{44B47B99-0621-4A8B-99F9-E57DE450F1FD}">
      <dgm:prSet/>
      <dgm:spPr/>
      <dgm:t>
        <a:bodyPr/>
        <a:lstStyle/>
        <a:p>
          <a:endParaRPr lang="en-US"/>
        </a:p>
      </dgm:t>
    </dgm:pt>
    <dgm:pt modelId="{A11B7551-D9EA-43E1-BE0D-3A2664D72210}">
      <dgm:prSet phldrT="[Text]"/>
      <dgm:spPr/>
      <dgm:t>
        <a:bodyPr/>
        <a:lstStyle/>
        <a:p>
          <a:r>
            <a:rPr lang="en-US" b="1" dirty="0" smtClean="0"/>
            <a:t>John 10:27</a:t>
          </a:r>
          <a:endParaRPr lang="en-US" dirty="0"/>
        </a:p>
      </dgm:t>
    </dgm:pt>
    <dgm:pt modelId="{C276720A-AA4A-467A-8502-57E707C74624}" type="parTrans" cxnId="{BDD4FDDD-47CE-429D-A39E-C6579A1CA4E0}">
      <dgm:prSet/>
      <dgm:spPr/>
      <dgm:t>
        <a:bodyPr/>
        <a:lstStyle/>
        <a:p>
          <a:endParaRPr lang="en-US"/>
        </a:p>
      </dgm:t>
    </dgm:pt>
    <dgm:pt modelId="{E27E5099-8FB8-4F2B-B94C-EA4D75B0BD41}" type="sibTrans" cxnId="{BDD4FDDD-47CE-429D-A39E-C6579A1CA4E0}">
      <dgm:prSet/>
      <dgm:spPr/>
      <dgm:t>
        <a:bodyPr/>
        <a:lstStyle/>
        <a:p>
          <a:endParaRPr lang="en-US"/>
        </a:p>
      </dgm:t>
    </dgm:pt>
    <dgm:pt modelId="{B40C952A-C403-4F08-8C70-EE34FE86170B}">
      <dgm:prSet phldrT="[Text]"/>
      <dgm:spPr/>
      <dgm:t>
        <a:bodyPr/>
        <a:lstStyle/>
        <a:p>
          <a:r>
            <a:rPr lang="en-US" b="1" dirty="0" smtClean="0"/>
            <a:t>Romans 10:17</a:t>
          </a:r>
          <a:endParaRPr lang="en-US" dirty="0"/>
        </a:p>
      </dgm:t>
    </dgm:pt>
    <dgm:pt modelId="{B29638B7-488F-4514-B7F7-BBE59A000B50}" type="parTrans" cxnId="{0A39FC60-9410-4DD4-8809-8F422F36A2B6}">
      <dgm:prSet/>
      <dgm:spPr/>
      <dgm:t>
        <a:bodyPr/>
        <a:lstStyle/>
        <a:p>
          <a:endParaRPr lang="en-US"/>
        </a:p>
      </dgm:t>
    </dgm:pt>
    <dgm:pt modelId="{024BADFD-F18F-4CD5-8F7D-3F4188621875}" type="sibTrans" cxnId="{0A39FC60-9410-4DD4-8809-8F422F36A2B6}">
      <dgm:prSet/>
      <dgm:spPr/>
      <dgm:t>
        <a:bodyPr/>
        <a:lstStyle/>
        <a:p>
          <a:endParaRPr lang="en-US"/>
        </a:p>
      </dgm:t>
    </dgm:pt>
    <dgm:pt modelId="{07B22B1B-F65E-4D15-A442-0957268324D4}">
      <dgm:prSet phldrT="[Text]"/>
      <dgm:spPr/>
      <dgm:t>
        <a:bodyPr/>
        <a:lstStyle/>
        <a:p>
          <a:r>
            <a:rPr lang="en-US" dirty="0" smtClean="0"/>
            <a:t>Believe</a:t>
          </a:r>
          <a:endParaRPr lang="en-US" dirty="0"/>
        </a:p>
      </dgm:t>
    </dgm:pt>
    <dgm:pt modelId="{53257885-CDB4-4BB4-BACB-A1915C38E189}" type="parTrans" cxnId="{1C8161DB-1784-48FE-9CA5-F570151A0C56}">
      <dgm:prSet/>
      <dgm:spPr/>
      <dgm:t>
        <a:bodyPr/>
        <a:lstStyle/>
        <a:p>
          <a:endParaRPr lang="en-US"/>
        </a:p>
      </dgm:t>
    </dgm:pt>
    <dgm:pt modelId="{1AF7AD6B-AD95-4DA9-B700-8E561FF8AB3B}" type="sibTrans" cxnId="{1C8161DB-1784-48FE-9CA5-F570151A0C56}">
      <dgm:prSet/>
      <dgm:spPr/>
      <dgm:t>
        <a:bodyPr/>
        <a:lstStyle/>
        <a:p>
          <a:endParaRPr lang="en-US"/>
        </a:p>
      </dgm:t>
    </dgm:pt>
    <dgm:pt modelId="{DE182AFE-C761-4B9B-AEDE-0AE6869DE610}">
      <dgm:prSet phldrT="[Text]"/>
      <dgm:spPr/>
      <dgm:t>
        <a:bodyPr/>
        <a:lstStyle/>
        <a:p>
          <a:r>
            <a:rPr lang="en-US" b="1" dirty="0" smtClean="0"/>
            <a:t>John 3:16,17</a:t>
          </a:r>
          <a:endParaRPr lang="en-US" dirty="0"/>
        </a:p>
      </dgm:t>
    </dgm:pt>
    <dgm:pt modelId="{2155A893-ECB8-4237-9DD0-5AECBC9AB0E7}" type="parTrans" cxnId="{BE87F494-5F9C-4508-80CF-81DE37D2DB9B}">
      <dgm:prSet/>
      <dgm:spPr/>
      <dgm:t>
        <a:bodyPr/>
        <a:lstStyle/>
        <a:p>
          <a:endParaRPr lang="en-US"/>
        </a:p>
      </dgm:t>
    </dgm:pt>
    <dgm:pt modelId="{D54CE08A-55EC-4EE3-9603-5BC0F76BD67C}" type="sibTrans" cxnId="{BE87F494-5F9C-4508-80CF-81DE37D2DB9B}">
      <dgm:prSet/>
      <dgm:spPr/>
      <dgm:t>
        <a:bodyPr/>
        <a:lstStyle/>
        <a:p>
          <a:endParaRPr lang="en-US"/>
        </a:p>
      </dgm:t>
    </dgm:pt>
    <dgm:pt modelId="{84CABA15-F150-43B7-913F-26FA0EF16A78}">
      <dgm:prSet phldrT="[Text]"/>
      <dgm:spPr/>
      <dgm:t>
        <a:bodyPr/>
        <a:lstStyle/>
        <a:p>
          <a:r>
            <a:rPr lang="en-US" b="1" dirty="0" smtClean="0"/>
            <a:t>James 2:19</a:t>
          </a:r>
          <a:endParaRPr lang="en-US" dirty="0"/>
        </a:p>
      </dgm:t>
    </dgm:pt>
    <dgm:pt modelId="{51A8F858-DBEC-4D4A-ACAF-5F17E734F67A}" type="parTrans" cxnId="{037BA289-4103-4D14-8348-5BBA577C8ED0}">
      <dgm:prSet/>
      <dgm:spPr/>
      <dgm:t>
        <a:bodyPr/>
        <a:lstStyle/>
        <a:p>
          <a:endParaRPr lang="en-US"/>
        </a:p>
      </dgm:t>
    </dgm:pt>
    <dgm:pt modelId="{0703E5E8-E16C-4008-A96E-0BCC3A93C12D}" type="sibTrans" cxnId="{037BA289-4103-4D14-8348-5BBA577C8ED0}">
      <dgm:prSet/>
      <dgm:spPr/>
      <dgm:t>
        <a:bodyPr/>
        <a:lstStyle/>
        <a:p>
          <a:endParaRPr lang="en-US"/>
        </a:p>
      </dgm:t>
    </dgm:pt>
    <dgm:pt modelId="{F3ED0C1A-2AEC-40E3-B9D5-117259B66F80}">
      <dgm:prSet phldrT="[Text]"/>
      <dgm:spPr/>
      <dgm:t>
        <a:bodyPr/>
        <a:lstStyle/>
        <a:p>
          <a:r>
            <a:rPr lang="en-US" dirty="0" smtClean="0"/>
            <a:t>Repent</a:t>
          </a:r>
          <a:endParaRPr lang="en-US" dirty="0"/>
        </a:p>
      </dgm:t>
    </dgm:pt>
    <dgm:pt modelId="{39315280-7637-4D67-B1F5-929199A0DDEF}" type="parTrans" cxnId="{CFEB1B4F-D13B-4AD1-BB5F-B2E044BDBDA4}">
      <dgm:prSet/>
      <dgm:spPr/>
      <dgm:t>
        <a:bodyPr/>
        <a:lstStyle/>
        <a:p>
          <a:endParaRPr lang="en-US"/>
        </a:p>
      </dgm:t>
    </dgm:pt>
    <dgm:pt modelId="{04952587-7635-4170-8994-5A723DAC3ADA}" type="sibTrans" cxnId="{CFEB1B4F-D13B-4AD1-BB5F-B2E044BDBDA4}">
      <dgm:prSet/>
      <dgm:spPr/>
      <dgm:t>
        <a:bodyPr/>
        <a:lstStyle/>
        <a:p>
          <a:endParaRPr lang="en-US"/>
        </a:p>
      </dgm:t>
    </dgm:pt>
    <dgm:pt modelId="{27C76A9C-4E08-45A6-9A51-011355677390}">
      <dgm:prSet phldrT="[Text]"/>
      <dgm:spPr/>
      <dgm:t>
        <a:bodyPr/>
        <a:lstStyle/>
        <a:p>
          <a:r>
            <a:rPr lang="en-US" b="1" dirty="0" smtClean="0"/>
            <a:t>Luke 13:3</a:t>
          </a:r>
          <a:endParaRPr lang="en-US" dirty="0"/>
        </a:p>
      </dgm:t>
    </dgm:pt>
    <dgm:pt modelId="{7EAFB252-BAE4-4742-BDA0-11BF0139C271}" type="parTrans" cxnId="{9816180E-E06E-4D5C-A411-BB7C40DE5A41}">
      <dgm:prSet/>
      <dgm:spPr/>
      <dgm:t>
        <a:bodyPr/>
        <a:lstStyle/>
        <a:p>
          <a:endParaRPr lang="en-US"/>
        </a:p>
      </dgm:t>
    </dgm:pt>
    <dgm:pt modelId="{89F4E016-65BC-462F-959C-54FE2CD7DBEA}" type="sibTrans" cxnId="{9816180E-E06E-4D5C-A411-BB7C40DE5A41}">
      <dgm:prSet/>
      <dgm:spPr/>
      <dgm:t>
        <a:bodyPr/>
        <a:lstStyle/>
        <a:p>
          <a:endParaRPr lang="en-US"/>
        </a:p>
      </dgm:t>
    </dgm:pt>
    <dgm:pt modelId="{89CC958D-87AB-40F5-B086-643FC6C12B03}">
      <dgm:prSet phldrT="[Text]"/>
      <dgm:spPr/>
      <dgm:t>
        <a:bodyPr/>
        <a:lstStyle/>
        <a:p>
          <a:r>
            <a:rPr lang="en-US" dirty="0" smtClean="0"/>
            <a:t>Confess</a:t>
          </a:r>
          <a:endParaRPr lang="en-US" dirty="0"/>
        </a:p>
      </dgm:t>
    </dgm:pt>
    <dgm:pt modelId="{8F8F4DC3-91BC-4B6F-862C-73536D790D9D}" type="parTrans" cxnId="{9308BDBF-0882-4FBB-AC2B-B6554F4D446E}">
      <dgm:prSet/>
      <dgm:spPr/>
      <dgm:t>
        <a:bodyPr/>
        <a:lstStyle/>
        <a:p>
          <a:endParaRPr lang="en-US"/>
        </a:p>
      </dgm:t>
    </dgm:pt>
    <dgm:pt modelId="{4AFDC745-569B-41AA-92DD-23833B3C3D4D}" type="sibTrans" cxnId="{9308BDBF-0882-4FBB-AC2B-B6554F4D446E}">
      <dgm:prSet/>
      <dgm:spPr/>
      <dgm:t>
        <a:bodyPr/>
        <a:lstStyle/>
        <a:p>
          <a:endParaRPr lang="en-US"/>
        </a:p>
      </dgm:t>
    </dgm:pt>
    <dgm:pt modelId="{36985299-71C9-4867-9C86-A15C0011EF0D}">
      <dgm:prSet phldrT="[Text]"/>
      <dgm:spPr/>
      <dgm:t>
        <a:bodyPr/>
        <a:lstStyle/>
        <a:p>
          <a:r>
            <a:rPr lang="en-US" dirty="0" smtClean="0"/>
            <a:t>Baptized</a:t>
          </a:r>
          <a:endParaRPr lang="en-US" dirty="0"/>
        </a:p>
      </dgm:t>
    </dgm:pt>
    <dgm:pt modelId="{55F39805-FB42-4537-93CC-B3F530197393}" type="parTrans" cxnId="{7C636A72-4FAB-4B65-B95F-531863D84029}">
      <dgm:prSet/>
      <dgm:spPr/>
      <dgm:t>
        <a:bodyPr/>
        <a:lstStyle/>
        <a:p>
          <a:endParaRPr lang="en-US"/>
        </a:p>
      </dgm:t>
    </dgm:pt>
    <dgm:pt modelId="{F1E2E9A7-896B-4FEC-9BA4-FC7359B07361}" type="sibTrans" cxnId="{7C636A72-4FAB-4B65-B95F-531863D84029}">
      <dgm:prSet/>
      <dgm:spPr/>
      <dgm:t>
        <a:bodyPr/>
        <a:lstStyle/>
        <a:p>
          <a:endParaRPr lang="en-US"/>
        </a:p>
      </dgm:t>
    </dgm:pt>
    <dgm:pt modelId="{7AD4D117-774E-45C1-AD3D-901004D83E9A}">
      <dgm:prSet phldrT="[Text]"/>
      <dgm:spPr/>
      <dgm:t>
        <a:bodyPr/>
        <a:lstStyle/>
        <a:p>
          <a:r>
            <a:rPr lang="en-US" b="1" dirty="0" smtClean="0"/>
            <a:t>Mark 2:17</a:t>
          </a:r>
          <a:endParaRPr lang="en-US" dirty="0"/>
        </a:p>
      </dgm:t>
    </dgm:pt>
    <dgm:pt modelId="{5FFDF48B-5243-43D0-88B7-01081490E91E}" type="parTrans" cxnId="{A712F0A1-073D-4BB9-98F2-6144A12F72D8}">
      <dgm:prSet/>
      <dgm:spPr/>
      <dgm:t>
        <a:bodyPr/>
        <a:lstStyle/>
        <a:p>
          <a:endParaRPr lang="en-US"/>
        </a:p>
      </dgm:t>
    </dgm:pt>
    <dgm:pt modelId="{399AF775-9354-4E70-9935-8DB502603D31}" type="sibTrans" cxnId="{A712F0A1-073D-4BB9-98F2-6144A12F72D8}">
      <dgm:prSet/>
      <dgm:spPr/>
      <dgm:t>
        <a:bodyPr/>
        <a:lstStyle/>
        <a:p>
          <a:endParaRPr lang="en-US"/>
        </a:p>
      </dgm:t>
    </dgm:pt>
    <dgm:pt modelId="{009CA79B-E929-4062-8096-55AE934C962E}">
      <dgm:prSet phldrT="[Text]"/>
      <dgm:spPr/>
      <dgm:t>
        <a:bodyPr/>
        <a:lstStyle/>
        <a:p>
          <a:r>
            <a:rPr lang="en-US" b="1" dirty="0" smtClean="0"/>
            <a:t>Matthew 10:32,33</a:t>
          </a:r>
          <a:endParaRPr lang="en-US" dirty="0"/>
        </a:p>
      </dgm:t>
    </dgm:pt>
    <dgm:pt modelId="{F3A41FB4-D7F4-4EA2-AE08-CA94EDE1F1C9}" type="parTrans" cxnId="{799C3728-79C1-44C3-9457-01C50E7525E3}">
      <dgm:prSet/>
      <dgm:spPr/>
      <dgm:t>
        <a:bodyPr/>
        <a:lstStyle/>
        <a:p>
          <a:endParaRPr lang="en-US"/>
        </a:p>
      </dgm:t>
    </dgm:pt>
    <dgm:pt modelId="{4B9587ED-D7A8-4006-B87A-DDEEDAF83479}" type="sibTrans" cxnId="{799C3728-79C1-44C3-9457-01C50E7525E3}">
      <dgm:prSet/>
      <dgm:spPr/>
      <dgm:t>
        <a:bodyPr/>
        <a:lstStyle/>
        <a:p>
          <a:endParaRPr lang="en-US"/>
        </a:p>
      </dgm:t>
    </dgm:pt>
    <dgm:pt modelId="{5CE1E334-5AF5-4750-9726-4A89FC9148B9}">
      <dgm:prSet phldrT="[Text]"/>
      <dgm:spPr/>
      <dgm:t>
        <a:bodyPr/>
        <a:lstStyle/>
        <a:p>
          <a:r>
            <a:rPr lang="en-US" b="1" dirty="0" smtClean="0"/>
            <a:t>John 12:42,43</a:t>
          </a:r>
          <a:endParaRPr lang="en-US" dirty="0"/>
        </a:p>
      </dgm:t>
    </dgm:pt>
    <dgm:pt modelId="{1B2D1F31-F2B3-45FF-A347-59CA4B776C74}" type="parTrans" cxnId="{C59C2CEB-7776-4207-A1FB-CC9EC3C7C78D}">
      <dgm:prSet/>
      <dgm:spPr/>
      <dgm:t>
        <a:bodyPr/>
        <a:lstStyle/>
        <a:p>
          <a:endParaRPr lang="en-US"/>
        </a:p>
      </dgm:t>
    </dgm:pt>
    <dgm:pt modelId="{6274B637-620A-4A81-AF1E-E7D59885E4A6}" type="sibTrans" cxnId="{C59C2CEB-7776-4207-A1FB-CC9EC3C7C78D}">
      <dgm:prSet/>
      <dgm:spPr/>
      <dgm:t>
        <a:bodyPr/>
        <a:lstStyle/>
        <a:p>
          <a:endParaRPr lang="en-US"/>
        </a:p>
      </dgm:t>
    </dgm:pt>
    <dgm:pt modelId="{CDC2738F-C16A-4311-9F73-A9146AA1A3D3}">
      <dgm:prSet phldrT="[Text]"/>
      <dgm:spPr/>
      <dgm:t>
        <a:bodyPr/>
        <a:lstStyle/>
        <a:p>
          <a:r>
            <a:rPr lang="en-US" b="1" dirty="0" smtClean="0"/>
            <a:t>Mark 16:16</a:t>
          </a:r>
          <a:endParaRPr lang="en-US" dirty="0"/>
        </a:p>
      </dgm:t>
    </dgm:pt>
    <dgm:pt modelId="{5974214E-E088-4127-A159-C15A8998D769}" type="parTrans" cxnId="{5D5AB1C7-513B-4948-A996-D7B8F16C19DC}">
      <dgm:prSet/>
      <dgm:spPr/>
      <dgm:t>
        <a:bodyPr/>
        <a:lstStyle/>
        <a:p>
          <a:endParaRPr lang="en-US"/>
        </a:p>
      </dgm:t>
    </dgm:pt>
    <dgm:pt modelId="{33BDD587-ED75-4BE0-9D44-AD4DC83E4B3F}" type="sibTrans" cxnId="{5D5AB1C7-513B-4948-A996-D7B8F16C19DC}">
      <dgm:prSet/>
      <dgm:spPr/>
      <dgm:t>
        <a:bodyPr/>
        <a:lstStyle/>
        <a:p>
          <a:endParaRPr lang="en-US"/>
        </a:p>
      </dgm:t>
    </dgm:pt>
    <dgm:pt modelId="{1A0A07C4-E14E-4516-A74C-D9D4C5A0ACEA}">
      <dgm:prSet phldrT="[Text]"/>
      <dgm:spPr/>
      <dgm:t>
        <a:bodyPr/>
        <a:lstStyle/>
        <a:p>
          <a:r>
            <a:rPr lang="en-US" b="1" smtClean="0"/>
            <a:t>Matthew </a:t>
          </a:r>
          <a:r>
            <a:rPr lang="en-US" b="1" dirty="0" smtClean="0"/>
            <a:t>28:18-20</a:t>
          </a:r>
          <a:endParaRPr lang="en-US" dirty="0"/>
        </a:p>
      </dgm:t>
    </dgm:pt>
    <dgm:pt modelId="{5CC98A86-AF81-4009-86CE-F871495A1489}" type="parTrans" cxnId="{84CB6198-A14C-44B6-859A-4E91B3DDC71A}">
      <dgm:prSet/>
      <dgm:spPr/>
      <dgm:t>
        <a:bodyPr/>
        <a:lstStyle/>
        <a:p>
          <a:endParaRPr lang="en-US"/>
        </a:p>
      </dgm:t>
    </dgm:pt>
    <dgm:pt modelId="{3A01513B-C25D-498D-AF47-3593C179049F}" type="sibTrans" cxnId="{84CB6198-A14C-44B6-859A-4E91B3DDC71A}">
      <dgm:prSet/>
      <dgm:spPr/>
      <dgm:t>
        <a:bodyPr/>
        <a:lstStyle/>
        <a:p>
          <a:endParaRPr lang="en-US"/>
        </a:p>
      </dgm:t>
    </dgm:pt>
    <dgm:pt modelId="{2AE6633E-C5F3-44E4-A002-8844C1ECFAB8}" type="pres">
      <dgm:prSet presAssocID="{DCA26CE9-F192-4526-8745-450DAB43A65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CD125F-15C2-4E76-ADF8-E1961BCDA410}" type="pres">
      <dgm:prSet presAssocID="{62FF920B-28A8-49F3-B143-1C9A98E68C8C}" presName="circle1" presStyleLbl="node1" presStyleIdx="0" presStyleCnt="5" custScaleY="114583"/>
      <dgm:spPr/>
    </dgm:pt>
    <dgm:pt modelId="{F7848285-1333-4FCC-9456-52E6C684E051}" type="pres">
      <dgm:prSet presAssocID="{62FF920B-28A8-49F3-B143-1C9A98E68C8C}" presName="space" presStyleCnt="0"/>
      <dgm:spPr/>
    </dgm:pt>
    <dgm:pt modelId="{54AA943A-B86C-4569-927B-5AD961134323}" type="pres">
      <dgm:prSet presAssocID="{62FF920B-28A8-49F3-B143-1C9A98E68C8C}" presName="rect1" presStyleLbl="alignAcc1" presStyleIdx="0" presStyleCnt="5" custScaleY="114583"/>
      <dgm:spPr/>
      <dgm:t>
        <a:bodyPr/>
        <a:lstStyle/>
        <a:p>
          <a:endParaRPr lang="en-US"/>
        </a:p>
      </dgm:t>
    </dgm:pt>
    <dgm:pt modelId="{97F1B425-5C10-4FC2-A1E1-1189FFC26472}" type="pres">
      <dgm:prSet presAssocID="{07B22B1B-F65E-4D15-A442-0957268324D4}" presName="vertSpace2" presStyleLbl="node1" presStyleIdx="0" presStyleCnt="5"/>
      <dgm:spPr/>
    </dgm:pt>
    <dgm:pt modelId="{85FDD91F-43CC-4617-8373-678D165822F1}" type="pres">
      <dgm:prSet presAssocID="{07B22B1B-F65E-4D15-A442-0957268324D4}" presName="circle2" presStyleLbl="node1" presStyleIdx="1" presStyleCnt="5" custScaleY="113537"/>
      <dgm:spPr/>
    </dgm:pt>
    <dgm:pt modelId="{9E34A9A0-C2BD-4F0D-A88D-06A33993B6AB}" type="pres">
      <dgm:prSet presAssocID="{07B22B1B-F65E-4D15-A442-0957268324D4}" presName="rect2" presStyleLbl="alignAcc1" presStyleIdx="1" presStyleCnt="5" custScaleY="113537"/>
      <dgm:spPr/>
      <dgm:t>
        <a:bodyPr/>
        <a:lstStyle/>
        <a:p>
          <a:endParaRPr lang="en-US"/>
        </a:p>
      </dgm:t>
    </dgm:pt>
    <dgm:pt modelId="{6FDB28E2-9ADD-4AEB-BA65-AE6501781359}" type="pres">
      <dgm:prSet presAssocID="{F3ED0C1A-2AEC-40E3-B9D5-117259B66F80}" presName="vertSpace3" presStyleLbl="node1" presStyleIdx="1" presStyleCnt="5"/>
      <dgm:spPr/>
    </dgm:pt>
    <dgm:pt modelId="{ACB2984D-74AD-4878-8573-7B75E1A7606F}" type="pres">
      <dgm:prSet presAssocID="{F3ED0C1A-2AEC-40E3-B9D5-117259B66F80}" presName="circle3" presStyleLbl="node1" presStyleIdx="2" presStyleCnt="5" custScaleY="111734"/>
      <dgm:spPr/>
    </dgm:pt>
    <dgm:pt modelId="{4302432D-F262-4EAC-B96F-CB260C9F7640}" type="pres">
      <dgm:prSet presAssocID="{F3ED0C1A-2AEC-40E3-B9D5-117259B66F80}" presName="rect3" presStyleLbl="alignAcc1" presStyleIdx="2" presStyleCnt="5" custScaleY="111734"/>
      <dgm:spPr/>
      <dgm:t>
        <a:bodyPr/>
        <a:lstStyle/>
        <a:p>
          <a:endParaRPr lang="en-US"/>
        </a:p>
      </dgm:t>
    </dgm:pt>
    <dgm:pt modelId="{B772C339-5A9B-42AD-AECA-7320CDB1B61F}" type="pres">
      <dgm:prSet presAssocID="{89CC958D-87AB-40F5-B086-643FC6C12B03}" presName="vertSpace4" presStyleLbl="node1" presStyleIdx="2" presStyleCnt="5"/>
      <dgm:spPr/>
    </dgm:pt>
    <dgm:pt modelId="{B3DBE1A1-208C-4C52-9FA9-151A3EE233A3}" type="pres">
      <dgm:prSet presAssocID="{89CC958D-87AB-40F5-B086-643FC6C12B03}" presName="circle4" presStyleLbl="node1" presStyleIdx="3" presStyleCnt="5" custScaleY="117267"/>
      <dgm:spPr/>
    </dgm:pt>
    <dgm:pt modelId="{057F648B-D3EB-4263-8DBA-B8C85E37838F}" type="pres">
      <dgm:prSet presAssocID="{89CC958D-87AB-40F5-B086-643FC6C12B03}" presName="rect4" presStyleLbl="alignAcc1" presStyleIdx="3" presStyleCnt="5" custScaleY="117267"/>
      <dgm:spPr/>
      <dgm:t>
        <a:bodyPr/>
        <a:lstStyle/>
        <a:p>
          <a:endParaRPr lang="en-US"/>
        </a:p>
      </dgm:t>
    </dgm:pt>
    <dgm:pt modelId="{B112D79F-F43B-42AA-B432-034EDAF5D2D3}" type="pres">
      <dgm:prSet presAssocID="{36985299-71C9-4867-9C86-A15C0011EF0D}" presName="vertSpace5" presStyleLbl="node1" presStyleIdx="3" presStyleCnt="5"/>
      <dgm:spPr/>
    </dgm:pt>
    <dgm:pt modelId="{A82C6B16-7B1F-4DC2-BC02-2C09785BB4F3}" type="pres">
      <dgm:prSet presAssocID="{36985299-71C9-4867-9C86-A15C0011EF0D}" presName="circle5" presStyleLbl="node1" presStyleIdx="4" presStyleCnt="5"/>
      <dgm:spPr/>
    </dgm:pt>
    <dgm:pt modelId="{D6C498D0-F7D4-49C8-829F-BBD2349DCD34}" type="pres">
      <dgm:prSet presAssocID="{36985299-71C9-4867-9C86-A15C0011EF0D}" presName="rect5" presStyleLbl="alignAcc1" presStyleIdx="4" presStyleCnt="5"/>
      <dgm:spPr/>
      <dgm:t>
        <a:bodyPr/>
        <a:lstStyle/>
        <a:p>
          <a:endParaRPr lang="en-US"/>
        </a:p>
      </dgm:t>
    </dgm:pt>
    <dgm:pt modelId="{2868155A-5625-47D8-9372-8000ABAB0804}" type="pres">
      <dgm:prSet presAssocID="{62FF920B-28A8-49F3-B143-1C9A98E68C8C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57772-E2F2-476C-9DAE-0CB004269E0E}" type="pres">
      <dgm:prSet presAssocID="{62FF920B-28A8-49F3-B143-1C9A98E68C8C}" presName="rect1ChTx" presStyleLbl="alignAcc1" presStyleIdx="4" presStyleCnt="5" custLinFactNeighborY="-34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D83FB3-C013-408B-BC01-456D479D48F3}" type="pres">
      <dgm:prSet presAssocID="{07B22B1B-F65E-4D15-A442-0957268324D4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CEA25-9411-4F17-92E5-2975347E5222}" type="pres">
      <dgm:prSet presAssocID="{07B22B1B-F65E-4D15-A442-0957268324D4}" presName="rect2ChTx" presStyleLbl="alignAcc1" presStyleIdx="4" presStyleCnt="5" custLinFactNeighborY="-28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EB1E8-320E-496A-882D-DC9BF97D597C}" type="pres">
      <dgm:prSet presAssocID="{F3ED0C1A-2AEC-40E3-B9D5-117259B66F80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3193C-7F68-46B2-8D7C-280E702C0B50}" type="pres">
      <dgm:prSet presAssocID="{F3ED0C1A-2AEC-40E3-B9D5-117259B66F80}" presName="rect3ChTx" presStyleLbl="alignAcc1" presStyleIdx="4" presStyleCnt="5" custLinFactNeighborY="-17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B5279-0CF2-49B2-A0A5-EC6A167AE36F}" type="pres">
      <dgm:prSet presAssocID="{89CC958D-87AB-40F5-B086-643FC6C12B03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853EE-1E40-47F2-8315-203C5B154061}" type="pres">
      <dgm:prSet presAssocID="{89CC958D-87AB-40F5-B086-643FC6C12B03}" presName="rect4ChTx" presStyleLbl="alignAcc1" presStyleIdx="4" presStyleCnt="5" custLinFactNeighborY="-9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FF211-B5F7-4829-84DF-240BEC2A7823}" type="pres">
      <dgm:prSet presAssocID="{36985299-71C9-4867-9C86-A15C0011EF0D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F6C690-053B-472C-AAB2-BDA36AAF6A93}" type="pres">
      <dgm:prSet presAssocID="{36985299-71C9-4867-9C86-A15C0011EF0D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CB6198-A14C-44B6-859A-4E91B3DDC71A}" srcId="{36985299-71C9-4867-9C86-A15C0011EF0D}" destId="{1A0A07C4-E14E-4516-A74C-D9D4C5A0ACEA}" srcOrd="1" destOrd="0" parTransId="{5CC98A86-AF81-4009-86CE-F871495A1489}" sibTransId="{3A01513B-C25D-498D-AF47-3593C179049F}"/>
    <dgm:cxn modelId="{7198CC1B-8D18-495A-BDFD-142405205567}" type="presOf" srcId="{DE182AFE-C761-4B9B-AEDE-0AE6869DE610}" destId="{942CEA25-9411-4F17-92E5-2975347E5222}" srcOrd="0" destOrd="0" presId="urn:microsoft.com/office/officeart/2005/8/layout/target3"/>
    <dgm:cxn modelId="{BE87F494-5F9C-4508-80CF-81DE37D2DB9B}" srcId="{07B22B1B-F65E-4D15-A442-0957268324D4}" destId="{DE182AFE-C761-4B9B-AEDE-0AE6869DE610}" srcOrd="0" destOrd="0" parTransId="{2155A893-ECB8-4237-9DD0-5AECBC9AB0E7}" sibTransId="{D54CE08A-55EC-4EE3-9603-5BC0F76BD67C}"/>
    <dgm:cxn modelId="{E5239E93-F365-4818-B7CA-592041C801A3}" type="presOf" srcId="{F3ED0C1A-2AEC-40E3-B9D5-117259B66F80}" destId="{4302432D-F262-4EAC-B96F-CB260C9F7640}" srcOrd="0" destOrd="0" presId="urn:microsoft.com/office/officeart/2005/8/layout/target3"/>
    <dgm:cxn modelId="{A712F0A1-073D-4BB9-98F2-6144A12F72D8}" srcId="{F3ED0C1A-2AEC-40E3-B9D5-117259B66F80}" destId="{7AD4D117-774E-45C1-AD3D-901004D83E9A}" srcOrd="1" destOrd="0" parTransId="{5FFDF48B-5243-43D0-88B7-01081490E91E}" sibTransId="{399AF775-9354-4E70-9935-8DB502603D31}"/>
    <dgm:cxn modelId="{564910A8-EC10-49D1-8EF7-5C6C4EC0CC9A}" type="presOf" srcId="{7AD4D117-774E-45C1-AD3D-901004D83E9A}" destId="{6B73193C-7F68-46B2-8D7C-280E702C0B50}" srcOrd="0" destOrd="1" presId="urn:microsoft.com/office/officeart/2005/8/layout/target3"/>
    <dgm:cxn modelId="{EC0E47FD-6E6A-463B-B0E1-2B5820A110F1}" type="presOf" srcId="{009CA79B-E929-4062-8096-55AE934C962E}" destId="{3A8853EE-1E40-47F2-8315-203C5B154061}" srcOrd="0" destOrd="0" presId="urn:microsoft.com/office/officeart/2005/8/layout/target3"/>
    <dgm:cxn modelId="{D849537F-C61A-43E0-962D-A0D12CB951A9}" type="presOf" srcId="{89CC958D-87AB-40F5-B086-643FC6C12B03}" destId="{057F648B-D3EB-4263-8DBA-B8C85E37838F}" srcOrd="0" destOrd="0" presId="urn:microsoft.com/office/officeart/2005/8/layout/target3"/>
    <dgm:cxn modelId="{C59C2CEB-7776-4207-A1FB-CC9EC3C7C78D}" srcId="{89CC958D-87AB-40F5-B086-643FC6C12B03}" destId="{5CE1E334-5AF5-4750-9726-4A89FC9148B9}" srcOrd="1" destOrd="0" parTransId="{1B2D1F31-F2B3-45FF-A347-59CA4B776C74}" sibTransId="{6274B637-620A-4A81-AF1E-E7D59885E4A6}"/>
    <dgm:cxn modelId="{0A0EDCEB-9E0E-4E72-ABCE-7A66ECFA4C57}" type="presOf" srcId="{CDC2738F-C16A-4311-9F73-A9146AA1A3D3}" destId="{E8F6C690-053B-472C-AAB2-BDA36AAF6A93}" srcOrd="0" destOrd="0" presId="urn:microsoft.com/office/officeart/2005/8/layout/target3"/>
    <dgm:cxn modelId="{67C3785F-4DD2-42E8-A142-4D74747FE315}" type="presOf" srcId="{62FF920B-28A8-49F3-B143-1C9A98E68C8C}" destId="{2868155A-5625-47D8-9372-8000ABAB0804}" srcOrd="1" destOrd="0" presId="urn:microsoft.com/office/officeart/2005/8/layout/target3"/>
    <dgm:cxn modelId="{0A39FC60-9410-4DD4-8809-8F422F36A2B6}" srcId="{62FF920B-28A8-49F3-B143-1C9A98E68C8C}" destId="{B40C952A-C403-4F08-8C70-EE34FE86170B}" srcOrd="1" destOrd="0" parTransId="{B29638B7-488F-4514-B7F7-BBE59A000B50}" sibTransId="{024BADFD-F18F-4CD5-8F7D-3F4188621875}"/>
    <dgm:cxn modelId="{CEC3E521-8181-4503-B3EF-96C98E1C6ACF}" type="presOf" srcId="{62FF920B-28A8-49F3-B143-1C9A98E68C8C}" destId="{54AA943A-B86C-4569-927B-5AD961134323}" srcOrd="0" destOrd="0" presId="urn:microsoft.com/office/officeart/2005/8/layout/target3"/>
    <dgm:cxn modelId="{D0B369E9-C8CD-427B-8726-A64A25D36524}" type="presOf" srcId="{36985299-71C9-4867-9C86-A15C0011EF0D}" destId="{D6C498D0-F7D4-49C8-829F-BBD2349DCD34}" srcOrd="0" destOrd="0" presId="urn:microsoft.com/office/officeart/2005/8/layout/target3"/>
    <dgm:cxn modelId="{2B3AA0D0-886B-46CF-8AF6-D178649E1F0C}" type="presOf" srcId="{A11B7551-D9EA-43E1-BE0D-3A2664D72210}" destId="{7E957772-E2F2-476C-9DAE-0CB004269E0E}" srcOrd="0" destOrd="0" presId="urn:microsoft.com/office/officeart/2005/8/layout/target3"/>
    <dgm:cxn modelId="{CFEB1B4F-D13B-4AD1-BB5F-B2E044BDBDA4}" srcId="{DCA26CE9-F192-4526-8745-450DAB43A65D}" destId="{F3ED0C1A-2AEC-40E3-B9D5-117259B66F80}" srcOrd="2" destOrd="0" parTransId="{39315280-7637-4D67-B1F5-929199A0DDEF}" sibTransId="{04952587-7635-4170-8994-5A723DAC3ADA}"/>
    <dgm:cxn modelId="{28436813-5CA3-4B2B-BE5B-6DC9BAECDECE}" type="presOf" srcId="{DCA26CE9-F192-4526-8745-450DAB43A65D}" destId="{2AE6633E-C5F3-44E4-A002-8844C1ECFAB8}" srcOrd="0" destOrd="0" presId="urn:microsoft.com/office/officeart/2005/8/layout/target3"/>
    <dgm:cxn modelId="{C0FCCCEE-C4C9-4EF9-9626-3DC7E20E4F93}" type="presOf" srcId="{27C76A9C-4E08-45A6-9A51-011355677390}" destId="{6B73193C-7F68-46B2-8D7C-280E702C0B50}" srcOrd="0" destOrd="0" presId="urn:microsoft.com/office/officeart/2005/8/layout/target3"/>
    <dgm:cxn modelId="{986C1803-336E-4BBE-B1C5-B6BA60F62043}" type="presOf" srcId="{5CE1E334-5AF5-4750-9726-4A89FC9148B9}" destId="{3A8853EE-1E40-47F2-8315-203C5B154061}" srcOrd="0" destOrd="1" presId="urn:microsoft.com/office/officeart/2005/8/layout/target3"/>
    <dgm:cxn modelId="{BA199C33-08A7-41E5-8CBD-7D6D5E83B7D9}" type="presOf" srcId="{84CABA15-F150-43B7-913F-26FA0EF16A78}" destId="{942CEA25-9411-4F17-92E5-2975347E5222}" srcOrd="0" destOrd="1" presId="urn:microsoft.com/office/officeart/2005/8/layout/target3"/>
    <dgm:cxn modelId="{384157BE-BA99-4451-AC67-4C71E56630FC}" type="presOf" srcId="{F3ED0C1A-2AEC-40E3-B9D5-117259B66F80}" destId="{847EB1E8-320E-496A-882D-DC9BF97D597C}" srcOrd="1" destOrd="0" presId="urn:microsoft.com/office/officeart/2005/8/layout/target3"/>
    <dgm:cxn modelId="{7C636A72-4FAB-4B65-B95F-531863D84029}" srcId="{DCA26CE9-F192-4526-8745-450DAB43A65D}" destId="{36985299-71C9-4867-9C86-A15C0011EF0D}" srcOrd="4" destOrd="0" parTransId="{55F39805-FB42-4537-93CC-B3F530197393}" sibTransId="{F1E2E9A7-896B-4FEC-9BA4-FC7359B07361}"/>
    <dgm:cxn modelId="{918FA36E-7925-4BEB-89C1-D551CCC3918E}" type="presOf" srcId="{07B22B1B-F65E-4D15-A442-0957268324D4}" destId="{47D83FB3-C013-408B-BC01-456D479D48F3}" srcOrd="1" destOrd="0" presId="urn:microsoft.com/office/officeart/2005/8/layout/target3"/>
    <dgm:cxn modelId="{9816180E-E06E-4D5C-A411-BB7C40DE5A41}" srcId="{F3ED0C1A-2AEC-40E3-B9D5-117259B66F80}" destId="{27C76A9C-4E08-45A6-9A51-011355677390}" srcOrd="0" destOrd="0" parTransId="{7EAFB252-BAE4-4742-BDA0-11BF0139C271}" sibTransId="{89F4E016-65BC-462F-959C-54FE2CD7DBEA}"/>
    <dgm:cxn modelId="{8B879B56-C97E-4942-BFCC-0A8C44DC6D44}" type="presOf" srcId="{1A0A07C4-E14E-4516-A74C-D9D4C5A0ACEA}" destId="{E8F6C690-053B-472C-AAB2-BDA36AAF6A93}" srcOrd="0" destOrd="1" presId="urn:microsoft.com/office/officeart/2005/8/layout/target3"/>
    <dgm:cxn modelId="{5D5AB1C7-513B-4948-A996-D7B8F16C19DC}" srcId="{36985299-71C9-4867-9C86-A15C0011EF0D}" destId="{CDC2738F-C16A-4311-9F73-A9146AA1A3D3}" srcOrd="0" destOrd="0" parTransId="{5974214E-E088-4127-A159-C15A8998D769}" sibTransId="{33BDD587-ED75-4BE0-9D44-AD4DC83E4B3F}"/>
    <dgm:cxn modelId="{799C3728-79C1-44C3-9457-01C50E7525E3}" srcId="{89CC958D-87AB-40F5-B086-643FC6C12B03}" destId="{009CA79B-E929-4062-8096-55AE934C962E}" srcOrd="0" destOrd="0" parTransId="{F3A41FB4-D7F4-4EA2-AE08-CA94EDE1F1C9}" sibTransId="{4B9587ED-D7A8-4006-B87A-DDEEDAF83479}"/>
    <dgm:cxn modelId="{9308BDBF-0882-4FBB-AC2B-B6554F4D446E}" srcId="{DCA26CE9-F192-4526-8745-450DAB43A65D}" destId="{89CC958D-87AB-40F5-B086-643FC6C12B03}" srcOrd="3" destOrd="0" parTransId="{8F8F4DC3-91BC-4B6F-862C-73536D790D9D}" sibTransId="{4AFDC745-569B-41AA-92DD-23833B3C3D4D}"/>
    <dgm:cxn modelId="{AFAA1BC0-BB54-4573-952D-11E48232455F}" type="presOf" srcId="{36985299-71C9-4867-9C86-A15C0011EF0D}" destId="{59DFF211-B5F7-4829-84DF-240BEC2A7823}" srcOrd="1" destOrd="0" presId="urn:microsoft.com/office/officeart/2005/8/layout/target3"/>
    <dgm:cxn modelId="{1C8161DB-1784-48FE-9CA5-F570151A0C56}" srcId="{DCA26CE9-F192-4526-8745-450DAB43A65D}" destId="{07B22B1B-F65E-4D15-A442-0957268324D4}" srcOrd="1" destOrd="0" parTransId="{53257885-CDB4-4BB4-BACB-A1915C38E189}" sibTransId="{1AF7AD6B-AD95-4DA9-B700-8E561FF8AB3B}"/>
    <dgm:cxn modelId="{551EC6E7-D15C-4744-9C77-F57228990681}" type="presOf" srcId="{89CC958D-87AB-40F5-B086-643FC6C12B03}" destId="{761B5279-0CF2-49B2-A0A5-EC6A167AE36F}" srcOrd="1" destOrd="0" presId="urn:microsoft.com/office/officeart/2005/8/layout/target3"/>
    <dgm:cxn modelId="{037BA289-4103-4D14-8348-5BBA577C8ED0}" srcId="{07B22B1B-F65E-4D15-A442-0957268324D4}" destId="{84CABA15-F150-43B7-913F-26FA0EF16A78}" srcOrd="1" destOrd="0" parTransId="{51A8F858-DBEC-4D4A-ACAF-5F17E734F67A}" sibTransId="{0703E5E8-E16C-4008-A96E-0BCC3A93C12D}"/>
    <dgm:cxn modelId="{BDD4FDDD-47CE-429D-A39E-C6579A1CA4E0}" srcId="{62FF920B-28A8-49F3-B143-1C9A98E68C8C}" destId="{A11B7551-D9EA-43E1-BE0D-3A2664D72210}" srcOrd="0" destOrd="0" parTransId="{C276720A-AA4A-467A-8502-57E707C74624}" sibTransId="{E27E5099-8FB8-4F2B-B94C-EA4D75B0BD41}"/>
    <dgm:cxn modelId="{5DA2C3C7-A747-4561-A662-D7BBD02C20C4}" type="presOf" srcId="{07B22B1B-F65E-4D15-A442-0957268324D4}" destId="{9E34A9A0-C2BD-4F0D-A88D-06A33993B6AB}" srcOrd="0" destOrd="0" presId="urn:microsoft.com/office/officeart/2005/8/layout/target3"/>
    <dgm:cxn modelId="{44B47B99-0621-4A8B-99F9-E57DE450F1FD}" srcId="{DCA26CE9-F192-4526-8745-450DAB43A65D}" destId="{62FF920B-28A8-49F3-B143-1C9A98E68C8C}" srcOrd="0" destOrd="0" parTransId="{9CB8702C-0E02-4B94-923F-82FAFC73A0DA}" sibTransId="{5E18A3D0-AB23-4234-AFBB-258EF7B81BAA}"/>
    <dgm:cxn modelId="{ECDAE977-5C58-42AE-9F20-244EEF4A57D4}" type="presOf" srcId="{B40C952A-C403-4F08-8C70-EE34FE86170B}" destId="{7E957772-E2F2-476C-9DAE-0CB004269E0E}" srcOrd="0" destOrd="1" presId="urn:microsoft.com/office/officeart/2005/8/layout/target3"/>
    <dgm:cxn modelId="{9DA8AC67-B542-4145-B217-5DB2407EDBF5}" type="presParOf" srcId="{2AE6633E-C5F3-44E4-A002-8844C1ECFAB8}" destId="{62CD125F-15C2-4E76-ADF8-E1961BCDA410}" srcOrd="0" destOrd="0" presId="urn:microsoft.com/office/officeart/2005/8/layout/target3"/>
    <dgm:cxn modelId="{9445D5FB-8FAD-4B50-997F-2F59A07B8BF7}" type="presParOf" srcId="{2AE6633E-C5F3-44E4-A002-8844C1ECFAB8}" destId="{F7848285-1333-4FCC-9456-52E6C684E051}" srcOrd="1" destOrd="0" presId="urn:microsoft.com/office/officeart/2005/8/layout/target3"/>
    <dgm:cxn modelId="{B0E8B8F4-852E-4C8F-8C4C-200AAD558E9C}" type="presParOf" srcId="{2AE6633E-C5F3-44E4-A002-8844C1ECFAB8}" destId="{54AA943A-B86C-4569-927B-5AD961134323}" srcOrd="2" destOrd="0" presId="urn:microsoft.com/office/officeart/2005/8/layout/target3"/>
    <dgm:cxn modelId="{C9B08BCA-64BE-4DCD-A52A-B81C88CCAD00}" type="presParOf" srcId="{2AE6633E-C5F3-44E4-A002-8844C1ECFAB8}" destId="{97F1B425-5C10-4FC2-A1E1-1189FFC26472}" srcOrd="3" destOrd="0" presId="urn:microsoft.com/office/officeart/2005/8/layout/target3"/>
    <dgm:cxn modelId="{3803A3E0-66D2-4984-8059-26408F7D6322}" type="presParOf" srcId="{2AE6633E-C5F3-44E4-A002-8844C1ECFAB8}" destId="{85FDD91F-43CC-4617-8373-678D165822F1}" srcOrd="4" destOrd="0" presId="urn:microsoft.com/office/officeart/2005/8/layout/target3"/>
    <dgm:cxn modelId="{CCCDE687-8AAC-4AC1-94B2-66D64B24D13B}" type="presParOf" srcId="{2AE6633E-C5F3-44E4-A002-8844C1ECFAB8}" destId="{9E34A9A0-C2BD-4F0D-A88D-06A33993B6AB}" srcOrd="5" destOrd="0" presId="urn:microsoft.com/office/officeart/2005/8/layout/target3"/>
    <dgm:cxn modelId="{B2FCADE0-6173-44C2-A507-D8CC95EED338}" type="presParOf" srcId="{2AE6633E-C5F3-44E4-A002-8844C1ECFAB8}" destId="{6FDB28E2-9ADD-4AEB-BA65-AE6501781359}" srcOrd="6" destOrd="0" presId="urn:microsoft.com/office/officeart/2005/8/layout/target3"/>
    <dgm:cxn modelId="{22FDA503-AF63-44B3-B4A6-ECBECDE23EFB}" type="presParOf" srcId="{2AE6633E-C5F3-44E4-A002-8844C1ECFAB8}" destId="{ACB2984D-74AD-4878-8573-7B75E1A7606F}" srcOrd="7" destOrd="0" presId="urn:microsoft.com/office/officeart/2005/8/layout/target3"/>
    <dgm:cxn modelId="{1ADD5810-5B8F-4DE8-800E-CDDDADACBDDB}" type="presParOf" srcId="{2AE6633E-C5F3-44E4-A002-8844C1ECFAB8}" destId="{4302432D-F262-4EAC-B96F-CB260C9F7640}" srcOrd="8" destOrd="0" presId="urn:microsoft.com/office/officeart/2005/8/layout/target3"/>
    <dgm:cxn modelId="{2E48DAD5-EA19-4E63-8061-F30FD96B9F14}" type="presParOf" srcId="{2AE6633E-C5F3-44E4-A002-8844C1ECFAB8}" destId="{B772C339-5A9B-42AD-AECA-7320CDB1B61F}" srcOrd="9" destOrd="0" presId="urn:microsoft.com/office/officeart/2005/8/layout/target3"/>
    <dgm:cxn modelId="{2DF68E78-7D90-4DDF-8116-6544B6C8019A}" type="presParOf" srcId="{2AE6633E-C5F3-44E4-A002-8844C1ECFAB8}" destId="{B3DBE1A1-208C-4C52-9FA9-151A3EE233A3}" srcOrd="10" destOrd="0" presId="urn:microsoft.com/office/officeart/2005/8/layout/target3"/>
    <dgm:cxn modelId="{6DB6C889-7E66-499A-AB46-812A7BCCC75A}" type="presParOf" srcId="{2AE6633E-C5F3-44E4-A002-8844C1ECFAB8}" destId="{057F648B-D3EB-4263-8DBA-B8C85E37838F}" srcOrd="11" destOrd="0" presId="urn:microsoft.com/office/officeart/2005/8/layout/target3"/>
    <dgm:cxn modelId="{D94CC6BF-610C-4B5C-81AD-C4C69C78032C}" type="presParOf" srcId="{2AE6633E-C5F3-44E4-A002-8844C1ECFAB8}" destId="{B112D79F-F43B-42AA-B432-034EDAF5D2D3}" srcOrd="12" destOrd="0" presId="urn:microsoft.com/office/officeart/2005/8/layout/target3"/>
    <dgm:cxn modelId="{7812C4C6-7919-4D0C-9391-DFB1868269DC}" type="presParOf" srcId="{2AE6633E-C5F3-44E4-A002-8844C1ECFAB8}" destId="{A82C6B16-7B1F-4DC2-BC02-2C09785BB4F3}" srcOrd="13" destOrd="0" presId="urn:microsoft.com/office/officeart/2005/8/layout/target3"/>
    <dgm:cxn modelId="{FC7EAF57-A8A1-4ACA-9FFE-464D3A655D29}" type="presParOf" srcId="{2AE6633E-C5F3-44E4-A002-8844C1ECFAB8}" destId="{D6C498D0-F7D4-49C8-829F-BBD2349DCD34}" srcOrd="14" destOrd="0" presId="urn:microsoft.com/office/officeart/2005/8/layout/target3"/>
    <dgm:cxn modelId="{AF3BB7F0-F480-4AD3-A7C3-823B4BA96AFF}" type="presParOf" srcId="{2AE6633E-C5F3-44E4-A002-8844C1ECFAB8}" destId="{2868155A-5625-47D8-9372-8000ABAB0804}" srcOrd="15" destOrd="0" presId="urn:microsoft.com/office/officeart/2005/8/layout/target3"/>
    <dgm:cxn modelId="{6033C77D-5163-4534-817D-31E91F905838}" type="presParOf" srcId="{2AE6633E-C5F3-44E4-A002-8844C1ECFAB8}" destId="{7E957772-E2F2-476C-9DAE-0CB004269E0E}" srcOrd="16" destOrd="0" presId="urn:microsoft.com/office/officeart/2005/8/layout/target3"/>
    <dgm:cxn modelId="{A19FCC99-6BD8-4A5E-8152-10FF5992A677}" type="presParOf" srcId="{2AE6633E-C5F3-44E4-A002-8844C1ECFAB8}" destId="{47D83FB3-C013-408B-BC01-456D479D48F3}" srcOrd="17" destOrd="0" presId="urn:microsoft.com/office/officeart/2005/8/layout/target3"/>
    <dgm:cxn modelId="{1B44781D-2421-4D3E-8F02-8B4CDCA80F8A}" type="presParOf" srcId="{2AE6633E-C5F3-44E4-A002-8844C1ECFAB8}" destId="{942CEA25-9411-4F17-92E5-2975347E5222}" srcOrd="18" destOrd="0" presId="urn:microsoft.com/office/officeart/2005/8/layout/target3"/>
    <dgm:cxn modelId="{D80C0249-A76F-4D16-9EE2-0C6A126E0FFD}" type="presParOf" srcId="{2AE6633E-C5F3-44E4-A002-8844C1ECFAB8}" destId="{847EB1E8-320E-496A-882D-DC9BF97D597C}" srcOrd="19" destOrd="0" presId="urn:microsoft.com/office/officeart/2005/8/layout/target3"/>
    <dgm:cxn modelId="{0388321F-BF0C-4995-8273-657345AFABDB}" type="presParOf" srcId="{2AE6633E-C5F3-44E4-A002-8844C1ECFAB8}" destId="{6B73193C-7F68-46B2-8D7C-280E702C0B50}" srcOrd="20" destOrd="0" presId="urn:microsoft.com/office/officeart/2005/8/layout/target3"/>
    <dgm:cxn modelId="{E3A0815E-44D7-4A58-A4C0-D0A85E501BE9}" type="presParOf" srcId="{2AE6633E-C5F3-44E4-A002-8844C1ECFAB8}" destId="{761B5279-0CF2-49B2-A0A5-EC6A167AE36F}" srcOrd="21" destOrd="0" presId="urn:microsoft.com/office/officeart/2005/8/layout/target3"/>
    <dgm:cxn modelId="{A423A9B5-400C-4E52-8E59-EAD139ED256C}" type="presParOf" srcId="{2AE6633E-C5F3-44E4-A002-8844C1ECFAB8}" destId="{3A8853EE-1E40-47F2-8315-203C5B154061}" srcOrd="22" destOrd="0" presId="urn:microsoft.com/office/officeart/2005/8/layout/target3"/>
    <dgm:cxn modelId="{E51944C5-6264-4D9F-BB48-7460BE25B734}" type="presParOf" srcId="{2AE6633E-C5F3-44E4-A002-8844C1ECFAB8}" destId="{59DFF211-B5F7-4829-84DF-240BEC2A7823}" srcOrd="23" destOrd="0" presId="urn:microsoft.com/office/officeart/2005/8/layout/target3"/>
    <dgm:cxn modelId="{809DFB24-3687-47C1-89AA-8E65EF18A4B2}" type="presParOf" srcId="{2AE6633E-C5F3-44E4-A002-8844C1ECFAB8}" destId="{E8F6C690-053B-472C-AAB2-BDA36AAF6A93}" srcOrd="24" destOrd="0" presId="urn:microsoft.com/office/officeart/2005/8/layout/target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4455E1-C021-4EBA-8099-A231C8A9B66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756DE26-6485-4BEE-A079-17A11918E3DF}">
      <dgm:prSet phldrT="[Text]"/>
      <dgm:spPr/>
      <dgm:t>
        <a:bodyPr/>
        <a:lstStyle/>
        <a:p>
          <a:r>
            <a:rPr lang="en-US" dirty="0" smtClean="0"/>
            <a:t>Baptized</a:t>
          </a:r>
          <a:endParaRPr lang="en-US" dirty="0"/>
        </a:p>
      </dgm:t>
    </dgm:pt>
    <dgm:pt modelId="{4150E0DA-A71D-4A8C-BAB1-EE7484C95A6D}" type="parTrans" cxnId="{26291AB7-78AF-4861-A55E-47B41411CE0B}">
      <dgm:prSet/>
      <dgm:spPr/>
      <dgm:t>
        <a:bodyPr/>
        <a:lstStyle/>
        <a:p>
          <a:endParaRPr lang="en-US"/>
        </a:p>
      </dgm:t>
    </dgm:pt>
    <dgm:pt modelId="{5FE50413-DD88-4F9A-AEBC-22B4B11CE6D0}" type="sibTrans" cxnId="{26291AB7-78AF-4861-A55E-47B41411CE0B}">
      <dgm:prSet/>
      <dgm:spPr/>
      <dgm:t>
        <a:bodyPr/>
        <a:lstStyle/>
        <a:p>
          <a:endParaRPr lang="en-US"/>
        </a:p>
      </dgm:t>
    </dgm:pt>
    <dgm:pt modelId="{14E95677-F68E-4522-9A67-BD023DBD3AC9}">
      <dgm:prSet phldrT="[Text]"/>
      <dgm:spPr/>
      <dgm:t>
        <a:bodyPr/>
        <a:lstStyle/>
        <a:p>
          <a:r>
            <a:rPr lang="en-US" dirty="0" smtClean="0"/>
            <a:t>=Burial</a:t>
          </a:r>
          <a:endParaRPr lang="en-US" dirty="0"/>
        </a:p>
      </dgm:t>
    </dgm:pt>
    <dgm:pt modelId="{4D54DB58-4144-4F84-9EE4-232EF436D17A}" type="parTrans" cxnId="{C416F3BF-A1CC-43B4-B0F7-DED18E8CDBB6}">
      <dgm:prSet/>
      <dgm:spPr/>
      <dgm:t>
        <a:bodyPr/>
        <a:lstStyle/>
        <a:p>
          <a:endParaRPr lang="en-US"/>
        </a:p>
      </dgm:t>
    </dgm:pt>
    <dgm:pt modelId="{79A4A36A-9B2E-4406-83E5-8A74447E4B7D}" type="sibTrans" cxnId="{C416F3BF-A1CC-43B4-B0F7-DED18E8CDBB6}">
      <dgm:prSet/>
      <dgm:spPr/>
      <dgm:t>
        <a:bodyPr/>
        <a:lstStyle/>
        <a:p>
          <a:endParaRPr lang="en-US"/>
        </a:p>
      </dgm:t>
    </dgm:pt>
    <dgm:pt modelId="{3D76FE2E-D855-480F-9FB8-CB394E81F82D}">
      <dgm:prSet phldrT="[Text]"/>
      <dgm:spPr/>
      <dgm:t>
        <a:bodyPr/>
        <a:lstStyle/>
        <a:p>
          <a:r>
            <a:rPr lang="en-US" dirty="0" smtClean="0"/>
            <a:t>Into Death</a:t>
          </a:r>
          <a:endParaRPr lang="en-US" dirty="0"/>
        </a:p>
      </dgm:t>
    </dgm:pt>
    <dgm:pt modelId="{28624722-C70F-4C1A-90F3-E29508D433BF}" type="parTrans" cxnId="{F97EE4FF-D271-41E7-8B7D-84C2F4D2A311}">
      <dgm:prSet/>
      <dgm:spPr/>
      <dgm:t>
        <a:bodyPr/>
        <a:lstStyle/>
        <a:p>
          <a:endParaRPr lang="en-US"/>
        </a:p>
      </dgm:t>
    </dgm:pt>
    <dgm:pt modelId="{CACE48BD-8399-4CAC-901C-E801845FDBC8}" type="sibTrans" cxnId="{F97EE4FF-D271-41E7-8B7D-84C2F4D2A311}">
      <dgm:prSet/>
      <dgm:spPr/>
      <dgm:t>
        <a:bodyPr/>
        <a:lstStyle/>
        <a:p>
          <a:endParaRPr lang="en-US"/>
        </a:p>
      </dgm:t>
    </dgm:pt>
    <dgm:pt modelId="{047C08F1-26D7-4C5C-A7BC-660D3D3E1AF4}" type="pres">
      <dgm:prSet presAssocID="{C54455E1-C021-4EBA-8099-A231C8A9B66E}" presName="CompostProcess" presStyleCnt="0">
        <dgm:presLayoutVars>
          <dgm:dir/>
          <dgm:resizeHandles val="exact"/>
        </dgm:presLayoutVars>
      </dgm:prSet>
      <dgm:spPr/>
    </dgm:pt>
    <dgm:pt modelId="{93777ADC-D196-4A95-A272-B001CFEF4350}" type="pres">
      <dgm:prSet presAssocID="{C54455E1-C021-4EBA-8099-A231C8A9B66E}" presName="arrow" presStyleLbl="bgShp" presStyleIdx="0" presStyleCnt="1" custScaleX="117647"/>
      <dgm:spPr/>
    </dgm:pt>
    <dgm:pt modelId="{CFE4D4EC-2D12-4123-A6E5-19959A763C9E}" type="pres">
      <dgm:prSet presAssocID="{C54455E1-C021-4EBA-8099-A231C8A9B66E}" presName="linearProcess" presStyleCnt="0"/>
      <dgm:spPr/>
    </dgm:pt>
    <dgm:pt modelId="{B30416D6-0DC5-4090-9D70-8CA4A0CEC6D8}" type="pres">
      <dgm:prSet presAssocID="{A756DE26-6485-4BEE-A079-17A11918E3D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B83141-1D41-4631-8361-FDC199C111DE}" type="pres">
      <dgm:prSet presAssocID="{5FE50413-DD88-4F9A-AEBC-22B4B11CE6D0}" presName="sibTrans" presStyleCnt="0"/>
      <dgm:spPr/>
    </dgm:pt>
    <dgm:pt modelId="{1716510B-94CC-427B-BA80-53F1FF20EA77}" type="pres">
      <dgm:prSet presAssocID="{14E95677-F68E-4522-9A67-BD023DBD3AC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F05A26-AECB-4780-8541-84372F4F3356}" type="pres">
      <dgm:prSet presAssocID="{79A4A36A-9B2E-4406-83E5-8A74447E4B7D}" presName="sibTrans" presStyleCnt="0"/>
      <dgm:spPr/>
    </dgm:pt>
    <dgm:pt modelId="{907E8E2D-63C7-4E61-9146-B8DF80E48F31}" type="pres">
      <dgm:prSet presAssocID="{3D76FE2E-D855-480F-9FB8-CB394E81F82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291AB7-78AF-4861-A55E-47B41411CE0B}" srcId="{C54455E1-C021-4EBA-8099-A231C8A9B66E}" destId="{A756DE26-6485-4BEE-A079-17A11918E3DF}" srcOrd="0" destOrd="0" parTransId="{4150E0DA-A71D-4A8C-BAB1-EE7484C95A6D}" sibTransId="{5FE50413-DD88-4F9A-AEBC-22B4B11CE6D0}"/>
    <dgm:cxn modelId="{E02110FF-616D-4554-977B-CA140A643F76}" type="presOf" srcId="{3D76FE2E-D855-480F-9FB8-CB394E81F82D}" destId="{907E8E2D-63C7-4E61-9146-B8DF80E48F31}" srcOrd="0" destOrd="0" presId="urn:microsoft.com/office/officeart/2005/8/layout/hProcess9"/>
    <dgm:cxn modelId="{F97EE4FF-D271-41E7-8B7D-84C2F4D2A311}" srcId="{C54455E1-C021-4EBA-8099-A231C8A9B66E}" destId="{3D76FE2E-D855-480F-9FB8-CB394E81F82D}" srcOrd="2" destOrd="0" parTransId="{28624722-C70F-4C1A-90F3-E29508D433BF}" sibTransId="{CACE48BD-8399-4CAC-901C-E801845FDBC8}"/>
    <dgm:cxn modelId="{22FA4EDC-D9A3-4CE8-8FCF-767368184C3C}" type="presOf" srcId="{A756DE26-6485-4BEE-A079-17A11918E3DF}" destId="{B30416D6-0DC5-4090-9D70-8CA4A0CEC6D8}" srcOrd="0" destOrd="0" presId="urn:microsoft.com/office/officeart/2005/8/layout/hProcess9"/>
    <dgm:cxn modelId="{E1B426CF-B2C0-4700-8553-75453BD1A0E0}" type="presOf" srcId="{14E95677-F68E-4522-9A67-BD023DBD3AC9}" destId="{1716510B-94CC-427B-BA80-53F1FF20EA77}" srcOrd="0" destOrd="0" presId="urn:microsoft.com/office/officeart/2005/8/layout/hProcess9"/>
    <dgm:cxn modelId="{C416F3BF-A1CC-43B4-B0F7-DED18E8CDBB6}" srcId="{C54455E1-C021-4EBA-8099-A231C8A9B66E}" destId="{14E95677-F68E-4522-9A67-BD023DBD3AC9}" srcOrd="1" destOrd="0" parTransId="{4D54DB58-4144-4F84-9EE4-232EF436D17A}" sibTransId="{79A4A36A-9B2E-4406-83E5-8A74447E4B7D}"/>
    <dgm:cxn modelId="{AF8A57FF-A246-457C-AFA6-8AC42C23E422}" type="presOf" srcId="{C54455E1-C021-4EBA-8099-A231C8A9B66E}" destId="{047C08F1-26D7-4C5C-A7BC-660D3D3E1AF4}" srcOrd="0" destOrd="0" presId="urn:microsoft.com/office/officeart/2005/8/layout/hProcess9"/>
    <dgm:cxn modelId="{3AEFE4D2-16DD-4EB7-80DA-0FE58894501D}" type="presParOf" srcId="{047C08F1-26D7-4C5C-A7BC-660D3D3E1AF4}" destId="{93777ADC-D196-4A95-A272-B001CFEF4350}" srcOrd="0" destOrd="0" presId="urn:microsoft.com/office/officeart/2005/8/layout/hProcess9"/>
    <dgm:cxn modelId="{21FA476C-ED10-4289-9E06-5845BF3A543A}" type="presParOf" srcId="{047C08F1-26D7-4C5C-A7BC-660D3D3E1AF4}" destId="{CFE4D4EC-2D12-4123-A6E5-19959A763C9E}" srcOrd="1" destOrd="0" presId="urn:microsoft.com/office/officeart/2005/8/layout/hProcess9"/>
    <dgm:cxn modelId="{98F4B856-B556-416F-834B-3ACDE216A11C}" type="presParOf" srcId="{CFE4D4EC-2D12-4123-A6E5-19959A763C9E}" destId="{B30416D6-0DC5-4090-9D70-8CA4A0CEC6D8}" srcOrd="0" destOrd="0" presId="urn:microsoft.com/office/officeart/2005/8/layout/hProcess9"/>
    <dgm:cxn modelId="{51A4634C-72F9-4119-A601-964A4B975474}" type="presParOf" srcId="{CFE4D4EC-2D12-4123-A6E5-19959A763C9E}" destId="{53B83141-1D41-4631-8361-FDC199C111DE}" srcOrd="1" destOrd="0" presId="urn:microsoft.com/office/officeart/2005/8/layout/hProcess9"/>
    <dgm:cxn modelId="{FA36CF27-E8B4-40D4-A808-E38734690C39}" type="presParOf" srcId="{CFE4D4EC-2D12-4123-A6E5-19959A763C9E}" destId="{1716510B-94CC-427B-BA80-53F1FF20EA77}" srcOrd="2" destOrd="0" presId="urn:microsoft.com/office/officeart/2005/8/layout/hProcess9"/>
    <dgm:cxn modelId="{C708405C-7A17-49D1-9667-6ACD73491AE5}" type="presParOf" srcId="{CFE4D4EC-2D12-4123-A6E5-19959A763C9E}" destId="{E8F05A26-AECB-4780-8541-84372F4F3356}" srcOrd="3" destOrd="0" presId="urn:microsoft.com/office/officeart/2005/8/layout/hProcess9"/>
    <dgm:cxn modelId="{6F79F267-EB44-43F9-97F3-9E26CEBD30D8}" type="presParOf" srcId="{CFE4D4EC-2D12-4123-A6E5-19959A763C9E}" destId="{907E8E2D-63C7-4E61-9146-B8DF80E48F31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6DAE5-1B1E-459C-AE81-12B0159FC2FC}" type="datetimeFigureOut">
              <a:rPr lang="en-US" smtClean="0"/>
              <a:t>5/22/2008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3C5A-425D-47EC-9535-216211D7A8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4E8EA-B351-4CCB-B81D-7355CD7F45B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4E8EA-B351-4CCB-B81D-7355CD7F45B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4E8EA-B351-4CCB-B81D-7355CD7F45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83C5A-425D-47EC-9535-216211D7A80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EE7ECF-036C-4501-8559-CA41CCD79004}" type="datetimeFigureOut">
              <a:rPr lang="en-US" smtClean="0"/>
              <a:pPr/>
              <a:t>5/22/2008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A3F849-6E74-4DE9-B67F-0B2832D3985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Questions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9812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03AFB4-E9D2-42E1-B988-8801FD1EC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7803AFB4-E9D2-42E1-B988-8801FD1EC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9E40C2-DC21-440E-BB85-B61BCD52B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8F9E40C2-DC21-440E-BB85-B61BCD52B1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BD1E76-7548-4375-A79C-931137DAA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F3BD1E76-7548-4375-A79C-931137DAAE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4D0494-6873-41AE-A9FA-E07864F6CF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F14D0494-6873-41AE-A9FA-E07864F6CF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2 Thessalonians 1:7-10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57200" y="1676400"/>
          <a:ext cx="8077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EA34F8-0AF3-4BD3-85B4-D3FEB16DA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CEA34F8-0AF3-4BD3-85B4-D3FEB16DA4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17AA48-1376-454A-A6C9-8547FC40E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517AA48-1376-454A-A6C9-8547FC40E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9BA278-09B0-4256-9A44-9B5FE7C60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7E9BA278-09B0-4256-9A44-9B5FE7C607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39EB32-0A1B-442E-BA99-95ED45E8E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4139EB32-0A1B-442E-BA99-95ED45E8ED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FF8BF1-1050-477B-B203-3007994533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EFF8BF1-1050-477B-B203-3007994533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2E7C3A-1B95-469F-82F2-16DE8FBF4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032E7C3A-1B95-469F-82F2-16DE8FBF44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03748B-E18E-49BF-A988-6BC0D67CA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C203748B-E18E-49BF-A988-6BC0D67CA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4A6253-A936-47A7-9B0A-4B84A2537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24A6253-A936-47A7-9B0A-4B84A2537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371A44-7A02-4C51-9E36-C9B0C8939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CC371A44-7A02-4C51-9E36-C9B0C8939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00512E-BF1A-4EE6-8714-CE46F6781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2600512E-BF1A-4EE6-8714-CE46F67814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3115ED-8AE1-4ECC-BDA4-51E1612DB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4A3115ED-8AE1-4ECC-BDA4-51E1612DB8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10F689-7712-43CA-92A5-0F97F79BC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8A10F689-7712-43CA-92A5-0F97F79BC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10233B-60E6-40B1-A499-0F43E60367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3010233B-60E6-40B1-A499-0F43E60367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D7CAF0-B96F-499C-9CF3-0B6664F61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B2D7CAF0-B96F-499C-9CF3-0B6664F612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4B0BFB-B42A-48CB-9D4D-51FB2565F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024B0BFB-B42A-48CB-9D4D-51FB2565F2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FBC8C5-8AE1-44F7-8CC9-3CDC17D736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3CFBC8C5-8AE1-44F7-8CC9-3CDC17D736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E78C66-23A4-408D-884D-F53A9B4DC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D9E78C66-23A4-408D-884D-F53A9B4DC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C5A70F-F7CA-4236-8975-D3880E748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">
                                            <p:graphicEl>
                                              <a:dgm id="{72C5A70F-F7CA-4236-8975-D3880E748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CE95B-2E96-44D9-974D-5DE9CC6BD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A27CE95B-2E96-44D9-974D-5DE9CC6BD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5CABEF-1F9C-45B8-A994-41456B500D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A35CABEF-1F9C-45B8-A994-41456B500D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How do we obey the Gospel?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609600" y="1524000"/>
          <a:ext cx="8001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CD125F-15C2-4E76-ADF8-E1961BCDA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62CD125F-15C2-4E76-ADF8-E1961BCDA4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4AA943A-B86C-4569-927B-5AD9611343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dgm id="{54AA943A-B86C-4569-927B-5AD9611343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E957772-E2F2-476C-9DAE-0CB004269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graphicEl>
                                              <a:dgm id="{7E957772-E2F2-476C-9DAE-0CB004269E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FDD91F-43CC-4617-8373-678D16582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85FDD91F-43CC-4617-8373-678D16582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34A9A0-C2BD-4F0D-A88D-06A33993B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9E34A9A0-C2BD-4F0D-A88D-06A33993B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2CEA25-9411-4F17-92E5-2975347E5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graphicEl>
                                              <a:dgm id="{942CEA25-9411-4F17-92E5-2975347E52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CB2984D-74AD-4878-8573-7B75E1A76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ACB2984D-74AD-4878-8573-7B75E1A760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302432D-F262-4EAC-B96F-CB260C9F76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4302432D-F262-4EAC-B96F-CB260C9F76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B73193C-7F68-46B2-8D7C-280E702C0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dgm id="{6B73193C-7F68-46B2-8D7C-280E702C0B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DBE1A1-208C-4C52-9FA9-151A3EE233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B3DBE1A1-208C-4C52-9FA9-151A3EE233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7F648B-D3EB-4263-8DBA-B8C85E378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057F648B-D3EB-4263-8DBA-B8C85E378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A8853EE-1E40-47F2-8315-203C5B154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">
                                            <p:graphicEl>
                                              <a:dgm id="{3A8853EE-1E40-47F2-8315-203C5B1540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2C6B16-7B1F-4DC2-BC02-2C09785BB4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">
                                            <p:graphicEl>
                                              <a:dgm id="{A82C6B16-7B1F-4DC2-BC02-2C09785BB4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C498D0-F7D4-49C8-829F-BBD2349DCD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">
                                            <p:graphicEl>
                                              <a:dgm id="{D6C498D0-F7D4-49C8-829F-BBD2349DCD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8F6C690-053B-472C-AAB2-BDA36AAF6A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E8F6C690-053B-472C-AAB2-BDA36AAF6A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Examples of Obedience to Salvation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295399"/>
          <a:ext cx="8458199" cy="518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383"/>
                <a:gridCol w="1722967"/>
                <a:gridCol w="1018117"/>
                <a:gridCol w="1018117"/>
                <a:gridCol w="1096433"/>
                <a:gridCol w="1051983"/>
                <a:gridCol w="1219199"/>
              </a:tblGrid>
              <a:tr h="5380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Scripture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Believe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Confess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Baptized</a:t>
                      </a:r>
                      <a:endParaRPr lang="en-US" dirty="0"/>
                    </a:p>
                  </a:txBody>
                  <a:tcPr/>
                </a:tc>
              </a:tr>
              <a:tr h="928708">
                <a:tc>
                  <a:txBody>
                    <a:bodyPr/>
                    <a:lstStyle/>
                    <a:p>
                      <a:r>
                        <a:rPr lang="en-US" dirty="0" smtClean="0"/>
                        <a:t>Jews</a:t>
                      </a:r>
                      <a:r>
                        <a:rPr lang="en-US" baseline="0" dirty="0" smtClean="0"/>
                        <a:t> at Jerusalem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Acts 2:37-41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28708">
                <a:tc>
                  <a:txBody>
                    <a:bodyPr/>
                    <a:lstStyle/>
                    <a:p>
                      <a:r>
                        <a:rPr lang="en-US" dirty="0" smtClean="0"/>
                        <a:t>Eunuch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Acts 8:35-39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8708">
                <a:tc>
                  <a:txBody>
                    <a:bodyPr/>
                    <a:lstStyle/>
                    <a:p>
                      <a:r>
                        <a:rPr lang="en-US" dirty="0" smtClean="0"/>
                        <a:t>Philippian Jailer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Acts 16:30-34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8708">
                <a:tc>
                  <a:txBody>
                    <a:bodyPr/>
                    <a:lstStyle/>
                    <a:p>
                      <a:r>
                        <a:rPr lang="en-US" dirty="0" smtClean="0"/>
                        <a:t>Disciples of 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Acts 19:1-6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8708">
                <a:tc>
                  <a:txBody>
                    <a:bodyPr/>
                    <a:lstStyle/>
                    <a:p>
                      <a:r>
                        <a:rPr lang="en-US" dirty="0" smtClean="0"/>
                        <a:t>Saul/Peter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Acts 22:10-16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981200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94725" y="1981200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20083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9989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7525" y="39133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49039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5867400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9989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7925" y="2971800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9133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70925" y="29227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70925" y="39133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70925" y="49039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80325" y="5818353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7125" y="5791200"/>
            <a:ext cx="411075" cy="43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Romans 6:3-4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81000" y="2235200"/>
          <a:ext cx="85344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That Form of Doctrine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6400800" cy="838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Romans 6:17,18	</a:t>
            </a:r>
            <a:r>
              <a:rPr lang="en-US" dirty="0" smtClean="0"/>
              <a:t>Obeyed from the heart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2057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Death</a:t>
            </a:r>
            <a:endParaRPr lang="en-US" sz="2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2057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Burial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205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Resurrection</a:t>
            </a:r>
            <a:endParaRPr lang="en-US" sz="2400" b="1" dirty="0">
              <a:latin typeface="+mj-lt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533400" y="1748135"/>
            <a:ext cx="7924800" cy="6329065"/>
            <a:chOff x="533400" y="1748135"/>
            <a:chExt cx="7924800" cy="6329065"/>
          </a:xfrm>
        </p:grpSpPr>
        <p:grpSp>
          <p:nvGrpSpPr>
            <p:cNvPr id="4" name="Group 3"/>
            <p:cNvGrpSpPr/>
            <p:nvPr/>
          </p:nvGrpSpPr>
          <p:grpSpPr>
            <a:xfrm>
              <a:off x="533400" y="2743200"/>
              <a:ext cx="533400" cy="1600200"/>
              <a:chOff x="533400" y="1524794"/>
              <a:chExt cx="533400" cy="1600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 rot="5400000">
                <a:off x="38100" y="2324100"/>
                <a:ext cx="1600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533400" y="1828800"/>
                <a:ext cx="5334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Cloud 7"/>
            <p:cNvSpPr/>
            <p:nvPr/>
          </p:nvSpPr>
          <p:spPr>
            <a:xfrm>
              <a:off x="6019800" y="1748135"/>
              <a:ext cx="2438400" cy="1066800"/>
            </a:xfrm>
            <a:prstGeom prst="cloud">
              <a:avLst/>
            </a:prstGeom>
            <a:gradFill flip="none" rotWithShape="1">
              <a:gsLst>
                <a:gs pos="91000">
                  <a:schemeClr val="accent1"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Block Arc 13"/>
            <p:cNvSpPr/>
            <p:nvPr/>
          </p:nvSpPr>
          <p:spPr>
            <a:xfrm>
              <a:off x="2133600" y="4267200"/>
              <a:ext cx="3962400" cy="3810000"/>
            </a:xfrm>
            <a:prstGeom prst="blockArc">
              <a:avLst>
                <a:gd name="adj1" fmla="val 10800000"/>
                <a:gd name="adj2" fmla="val 110409"/>
                <a:gd name="adj3" fmla="val 29351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4191000" y="3576935"/>
              <a:ext cx="2514600" cy="1752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hord 6"/>
            <p:cNvSpPr/>
            <p:nvPr/>
          </p:nvSpPr>
          <p:spPr>
            <a:xfrm rot="2376782">
              <a:off x="2482353" y="4415930"/>
              <a:ext cx="1828800" cy="1752600"/>
            </a:xfrm>
            <a:prstGeom prst="chor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990600" y="3272135"/>
              <a:ext cx="3200400" cy="2514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/>
          <p:cNvGrpSpPr/>
          <p:nvPr/>
        </p:nvGrpSpPr>
        <p:grpSpPr>
          <a:xfrm>
            <a:off x="685800" y="2971800"/>
            <a:ext cx="6705600" cy="3429000"/>
            <a:chOff x="685800" y="2971800"/>
            <a:chExt cx="6705600" cy="3429000"/>
          </a:xfrm>
        </p:grpSpPr>
        <p:cxnSp>
          <p:nvCxnSpPr>
            <p:cNvPr id="128" name="Elbow Connector 127"/>
            <p:cNvCxnSpPr/>
            <p:nvPr/>
          </p:nvCxnSpPr>
          <p:spPr>
            <a:xfrm>
              <a:off x="685800" y="3886200"/>
              <a:ext cx="3233057" cy="251460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lbow Connector 128"/>
            <p:cNvCxnSpPr/>
            <p:nvPr/>
          </p:nvCxnSpPr>
          <p:spPr>
            <a:xfrm flipV="1">
              <a:off x="3918857" y="3886200"/>
              <a:ext cx="3472543" cy="251460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129"/>
            <p:cNvSpPr/>
            <p:nvPr/>
          </p:nvSpPr>
          <p:spPr>
            <a:xfrm>
              <a:off x="2356658" y="4273350"/>
              <a:ext cx="3308466" cy="226310"/>
            </a:xfrm>
            <a:custGeom>
              <a:avLst/>
              <a:gdLst>
                <a:gd name="connsiteX0" fmla="*/ 0 w 3308466"/>
                <a:gd name="connsiteY0" fmla="*/ 139323 h 226310"/>
                <a:gd name="connsiteX1" fmla="*/ 216131 w 3308466"/>
                <a:gd name="connsiteY1" fmla="*/ 6319 h 226310"/>
                <a:gd name="connsiteX2" fmla="*/ 249382 w 3308466"/>
                <a:gd name="connsiteY2" fmla="*/ 56195 h 226310"/>
                <a:gd name="connsiteX3" fmla="*/ 349135 w 3308466"/>
                <a:gd name="connsiteY3" fmla="*/ 122697 h 226310"/>
                <a:gd name="connsiteX4" fmla="*/ 764771 w 3308466"/>
                <a:gd name="connsiteY4" fmla="*/ 155948 h 226310"/>
                <a:gd name="connsiteX5" fmla="*/ 1645920 w 3308466"/>
                <a:gd name="connsiteY5" fmla="*/ 139323 h 226310"/>
                <a:gd name="connsiteX6" fmla="*/ 1695797 w 3308466"/>
                <a:gd name="connsiteY6" fmla="*/ 155948 h 226310"/>
                <a:gd name="connsiteX7" fmla="*/ 2244437 w 3308466"/>
                <a:gd name="connsiteY7" fmla="*/ 139323 h 226310"/>
                <a:gd name="connsiteX8" fmla="*/ 2344189 w 3308466"/>
                <a:gd name="connsiteY8" fmla="*/ 172574 h 226310"/>
                <a:gd name="connsiteX9" fmla="*/ 2394066 w 3308466"/>
                <a:gd name="connsiteY9" fmla="*/ 189199 h 226310"/>
                <a:gd name="connsiteX10" fmla="*/ 2443942 w 3308466"/>
                <a:gd name="connsiteY10" fmla="*/ 205825 h 226310"/>
                <a:gd name="connsiteX11" fmla="*/ 2543695 w 3308466"/>
                <a:gd name="connsiteY11" fmla="*/ 139323 h 226310"/>
                <a:gd name="connsiteX12" fmla="*/ 2593571 w 3308466"/>
                <a:gd name="connsiteY12" fmla="*/ 106072 h 226310"/>
                <a:gd name="connsiteX13" fmla="*/ 2959331 w 3308466"/>
                <a:gd name="connsiteY13" fmla="*/ 122697 h 226310"/>
                <a:gd name="connsiteX14" fmla="*/ 3042458 w 3308466"/>
                <a:gd name="connsiteY14" fmla="*/ 139323 h 226310"/>
                <a:gd name="connsiteX15" fmla="*/ 3192087 w 3308466"/>
                <a:gd name="connsiteY15" fmla="*/ 222450 h 226310"/>
                <a:gd name="connsiteX16" fmla="*/ 3308466 w 3308466"/>
                <a:gd name="connsiteY16" fmla="*/ 222450 h 22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8466" h="226310">
                  <a:moveTo>
                    <a:pt x="0" y="139323"/>
                  </a:moveTo>
                  <a:cubicBezTo>
                    <a:pt x="72044" y="94988"/>
                    <a:pt x="135880" y="33070"/>
                    <a:pt x="216131" y="6319"/>
                  </a:cubicBezTo>
                  <a:cubicBezTo>
                    <a:pt x="235087" y="0"/>
                    <a:pt x="234345" y="43037"/>
                    <a:pt x="249382" y="56195"/>
                  </a:cubicBezTo>
                  <a:cubicBezTo>
                    <a:pt x="279457" y="82511"/>
                    <a:pt x="311223" y="110059"/>
                    <a:pt x="349135" y="122697"/>
                  </a:cubicBezTo>
                  <a:cubicBezTo>
                    <a:pt x="514793" y="177919"/>
                    <a:pt x="381504" y="138527"/>
                    <a:pt x="764771" y="155948"/>
                  </a:cubicBezTo>
                  <a:cubicBezTo>
                    <a:pt x="1226190" y="124126"/>
                    <a:pt x="1212816" y="107241"/>
                    <a:pt x="1645920" y="139323"/>
                  </a:cubicBezTo>
                  <a:cubicBezTo>
                    <a:pt x="1663397" y="140618"/>
                    <a:pt x="1679171" y="150406"/>
                    <a:pt x="1695797" y="155948"/>
                  </a:cubicBezTo>
                  <a:cubicBezTo>
                    <a:pt x="1956744" y="123329"/>
                    <a:pt x="1976843" y="104419"/>
                    <a:pt x="2244437" y="139323"/>
                  </a:cubicBezTo>
                  <a:cubicBezTo>
                    <a:pt x="2279192" y="143856"/>
                    <a:pt x="2310938" y="161490"/>
                    <a:pt x="2344189" y="172574"/>
                  </a:cubicBezTo>
                  <a:lnTo>
                    <a:pt x="2394066" y="189199"/>
                  </a:lnTo>
                  <a:lnTo>
                    <a:pt x="2443942" y="205825"/>
                  </a:lnTo>
                  <a:lnTo>
                    <a:pt x="2543695" y="139323"/>
                  </a:lnTo>
                  <a:lnTo>
                    <a:pt x="2593571" y="106072"/>
                  </a:lnTo>
                  <a:cubicBezTo>
                    <a:pt x="2715491" y="111614"/>
                    <a:pt x="2837619" y="113681"/>
                    <a:pt x="2959331" y="122697"/>
                  </a:cubicBezTo>
                  <a:cubicBezTo>
                    <a:pt x="2987512" y="124784"/>
                    <a:pt x="3016733" y="127630"/>
                    <a:pt x="3042458" y="139323"/>
                  </a:cubicBezTo>
                  <a:cubicBezTo>
                    <a:pt x="3093451" y="162502"/>
                    <a:pt x="3132076" y="216449"/>
                    <a:pt x="3192087" y="222450"/>
                  </a:cubicBezTo>
                  <a:cubicBezTo>
                    <a:pt x="3230687" y="226310"/>
                    <a:pt x="3269673" y="222450"/>
                    <a:pt x="3308466" y="22245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1" name="Group 31"/>
            <p:cNvGrpSpPr>
              <a:grpSpLocks/>
            </p:cNvGrpSpPr>
            <p:nvPr/>
          </p:nvGrpSpPr>
          <p:grpSpPr bwMode="auto">
            <a:xfrm>
              <a:off x="1371600" y="2971800"/>
              <a:ext cx="457200" cy="838200"/>
              <a:chOff x="3024" y="2016"/>
              <a:chExt cx="288" cy="528"/>
            </a:xfrm>
          </p:grpSpPr>
          <p:sp>
            <p:nvSpPr>
              <p:cNvPr id="132" name="Line 16"/>
              <p:cNvSpPr>
                <a:spLocks noChangeShapeType="1"/>
              </p:cNvSpPr>
              <p:nvPr/>
            </p:nvSpPr>
            <p:spPr bwMode="auto">
              <a:xfrm>
                <a:off x="3168" y="220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" name="Group 20"/>
              <p:cNvGrpSpPr>
                <a:grpSpLocks/>
              </p:cNvGrpSpPr>
              <p:nvPr/>
            </p:nvGrpSpPr>
            <p:grpSpPr bwMode="auto">
              <a:xfrm>
                <a:off x="3024" y="2016"/>
                <a:ext cx="288" cy="528"/>
                <a:chOff x="3024" y="2016"/>
                <a:chExt cx="288" cy="528"/>
              </a:xfrm>
            </p:grpSpPr>
            <p:sp>
              <p:nvSpPr>
                <p:cNvPr id="134" name="Oval 15"/>
                <p:cNvSpPr>
                  <a:spLocks noChangeArrowheads="1"/>
                </p:cNvSpPr>
                <p:nvPr/>
              </p:nvSpPr>
              <p:spPr bwMode="auto">
                <a:xfrm>
                  <a:off x="3024" y="2016"/>
                  <a:ext cx="288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024" y="240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Line 18"/>
                <p:cNvSpPr>
                  <a:spLocks noChangeShapeType="1"/>
                </p:cNvSpPr>
                <p:nvPr/>
              </p:nvSpPr>
              <p:spPr bwMode="auto">
                <a:xfrm>
                  <a:off x="3168" y="2400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Line 19"/>
                <p:cNvSpPr>
                  <a:spLocks noChangeShapeType="1"/>
                </p:cNvSpPr>
                <p:nvPr/>
              </p:nvSpPr>
              <p:spPr bwMode="auto">
                <a:xfrm>
                  <a:off x="307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8" name="Group 137"/>
            <p:cNvGrpSpPr>
              <a:grpSpLocks/>
            </p:cNvGrpSpPr>
            <p:nvPr/>
          </p:nvGrpSpPr>
          <p:grpSpPr bwMode="auto">
            <a:xfrm rot="5400000">
              <a:off x="3924300" y="5372100"/>
              <a:ext cx="457200" cy="838200"/>
              <a:chOff x="3024" y="2016"/>
              <a:chExt cx="288" cy="528"/>
            </a:xfrm>
          </p:grpSpPr>
          <p:sp>
            <p:nvSpPr>
              <p:cNvPr id="139" name="Line 16"/>
              <p:cNvSpPr>
                <a:spLocks noChangeShapeType="1"/>
              </p:cNvSpPr>
              <p:nvPr/>
            </p:nvSpPr>
            <p:spPr bwMode="auto">
              <a:xfrm>
                <a:off x="3168" y="220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0" name="Group 20"/>
              <p:cNvGrpSpPr>
                <a:grpSpLocks/>
              </p:cNvGrpSpPr>
              <p:nvPr/>
            </p:nvGrpSpPr>
            <p:grpSpPr bwMode="auto">
              <a:xfrm>
                <a:off x="3024" y="2016"/>
                <a:ext cx="288" cy="528"/>
                <a:chOff x="3024" y="2016"/>
                <a:chExt cx="288" cy="528"/>
              </a:xfrm>
            </p:grpSpPr>
            <p:sp>
              <p:nvSpPr>
                <p:cNvPr id="141" name="Oval 15"/>
                <p:cNvSpPr>
                  <a:spLocks noChangeArrowheads="1"/>
                </p:cNvSpPr>
                <p:nvPr/>
              </p:nvSpPr>
              <p:spPr bwMode="auto">
                <a:xfrm>
                  <a:off x="3024" y="2016"/>
                  <a:ext cx="288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024" y="240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Line 18"/>
                <p:cNvSpPr>
                  <a:spLocks noChangeShapeType="1"/>
                </p:cNvSpPr>
                <p:nvPr/>
              </p:nvSpPr>
              <p:spPr bwMode="auto">
                <a:xfrm>
                  <a:off x="3168" y="2400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Line 19"/>
                <p:cNvSpPr>
                  <a:spLocks noChangeShapeType="1"/>
                </p:cNvSpPr>
                <p:nvPr/>
              </p:nvSpPr>
              <p:spPr bwMode="auto">
                <a:xfrm>
                  <a:off x="307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5" name="Group 31"/>
            <p:cNvGrpSpPr>
              <a:grpSpLocks/>
            </p:cNvGrpSpPr>
            <p:nvPr/>
          </p:nvGrpSpPr>
          <p:grpSpPr bwMode="auto">
            <a:xfrm>
              <a:off x="6096000" y="2971800"/>
              <a:ext cx="457200" cy="838200"/>
              <a:chOff x="3024" y="2016"/>
              <a:chExt cx="288" cy="528"/>
            </a:xfrm>
          </p:grpSpPr>
          <p:sp>
            <p:nvSpPr>
              <p:cNvPr id="146" name="Line 16"/>
              <p:cNvSpPr>
                <a:spLocks noChangeShapeType="1"/>
              </p:cNvSpPr>
              <p:nvPr/>
            </p:nvSpPr>
            <p:spPr bwMode="auto">
              <a:xfrm>
                <a:off x="3168" y="220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7" name="Group 146"/>
              <p:cNvGrpSpPr>
                <a:grpSpLocks/>
              </p:cNvGrpSpPr>
              <p:nvPr/>
            </p:nvGrpSpPr>
            <p:grpSpPr bwMode="auto">
              <a:xfrm>
                <a:off x="3024" y="2016"/>
                <a:ext cx="288" cy="528"/>
                <a:chOff x="3024" y="2016"/>
                <a:chExt cx="288" cy="528"/>
              </a:xfrm>
            </p:grpSpPr>
            <p:sp>
              <p:nvSpPr>
                <p:cNvPr id="148" name="Oval 15"/>
                <p:cNvSpPr>
                  <a:spLocks noChangeArrowheads="1"/>
                </p:cNvSpPr>
                <p:nvPr/>
              </p:nvSpPr>
              <p:spPr bwMode="auto">
                <a:xfrm>
                  <a:off x="3024" y="2016"/>
                  <a:ext cx="288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024" y="240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" name="Line 18"/>
                <p:cNvSpPr>
                  <a:spLocks noChangeShapeType="1"/>
                </p:cNvSpPr>
                <p:nvPr/>
              </p:nvSpPr>
              <p:spPr bwMode="auto">
                <a:xfrm>
                  <a:off x="3168" y="2400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Line 19"/>
                <p:cNvSpPr>
                  <a:spLocks noChangeShapeType="1"/>
                </p:cNvSpPr>
                <p:nvPr/>
              </p:nvSpPr>
              <p:spPr bwMode="auto">
                <a:xfrm>
                  <a:off x="307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cxnSp>
          <p:nvCxnSpPr>
            <p:cNvPr id="152" name="Straight Arrow Connector 151"/>
            <p:cNvCxnSpPr/>
            <p:nvPr/>
          </p:nvCxnSpPr>
          <p:spPr>
            <a:xfrm>
              <a:off x="1905000" y="3505200"/>
              <a:ext cx="2209800" cy="2057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141" idx="2"/>
            </p:cNvCxnSpPr>
            <p:nvPr/>
          </p:nvCxnSpPr>
          <p:spPr>
            <a:xfrm rot="5400000" flipH="1" flipV="1">
              <a:off x="4191000" y="3657600"/>
              <a:ext cx="2133600" cy="1676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09249E-7 L -3.33333E-6 0.3105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77457E-6 L 0.19167 0.5882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29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09249E-7 L 0.39583 0.088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4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That Form of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99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1 Peter 1:17-18	</a:t>
            </a:r>
            <a:r>
              <a:rPr lang="en-US" dirty="0" smtClean="0"/>
              <a:t>Redeemed by blood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1865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Death</a:t>
            </a:r>
            <a:endParaRPr lang="en-US" sz="2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63246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Burial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667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Resurrection</a:t>
            </a:r>
            <a:endParaRPr lang="en-US" sz="2400" b="1" dirty="0"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86000" y="4419600"/>
            <a:ext cx="3352800" cy="1981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Elbow Connector 127"/>
          <p:cNvCxnSpPr/>
          <p:nvPr/>
        </p:nvCxnSpPr>
        <p:spPr>
          <a:xfrm>
            <a:off x="685800" y="3886200"/>
            <a:ext cx="3233057" cy="25146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/>
          <p:nvPr/>
        </p:nvCxnSpPr>
        <p:spPr>
          <a:xfrm flipV="1">
            <a:off x="3918857" y="3886200"/>
            <a:ext cx="3472543" cy="25146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reeform 129"/>
          <p:cNvSpPr/>
          <p:nvPr/>
        </p:nvSpPr>
        <p:spPr>
          <a:xfrm>
            <a:off x="2356658" y="4273350"/>
            <a:ext cx="3308466" cy="226310"/>
          </a:xfrm>
          <a:custGeom>
            <a:avLst/>
            <a:gdLst>
              <a:gd name="connsiteX0" fmla="*/ 0 w 3308466"/>
              <a:gd name="connsiteY0" fmla="*/ 139323 h 226310"/>
              <a:gd name="connsiteX1" fmla="*/ 216131 w 3308466"/>
              <a:gd name="connsiteY1" fmla="*/ 6319 h 226310"/>
              <a:gd name="connsiteX2" fmla="*/ 249382 w 3308466"/>
              <a:gd name="connsiteY2" fmla="*/ 56195 h 226310"/>
              <a:gd name="connsiteX3" fmla="*/ 349135 w 3308466"/>
              <a:gd name="connsiteY3" fmla="*/ 122697 h 226310"/>
              <a:gd name="connsiteX4" fmla="*/ 764771 w 3308466"/>
              <a:gd name="connsiteY4" fmla="*/ 155948 h 226310"/>
              <a:gd name="connsiteX5" fmla="*/ 1645920 w 3308466"/>
              <a:gd name="connsiteY5" fmla="*/ 139323 h 226310"/>
              <a:gd name="connsiteX6" fmla="*/ 1695797 w 3308466"/>
              <a:gd name="connsiteY6" fmla="*/ 155948 h 226310"/>
              <a:gd name="connsiteX7" fmla="*/ 2244437 w 3308466"/>
              <a:gd name="connsiteY7" fmla="*/ 139323 h 226310"/>
              <a:gd name="connsiteX8" fmla="*/ 2344189 w 3308466"/>
              <a:gd name="connsiteY8" fmla="*/ 172574 h 226310"/>
              <a:gd name="connsiteX9" fmla="*/ 2394066 w 3308466"/>
              <a:gd name="connsiteY9" fmla="*/ 189199 h 226310"/>
              <a:gd name="connsiteX10" fmla="*/ 2443942 w 3308466"/>
              <a:gd name="connsiteY10" fmla="*/ 205825 h 226310"/>
              <a:gd name="connsiteX11" fmla="*/ 2543695 w 3308466"/>
              <a:gd name="connsiteY11" fmla="*/ 139323 h 226310"/>
              <a:gd name="connsiteX12" fmla="*/ 2593571 w 3308466"/>
              <a:gd name="connsiteY12" fmla="*/ 106072 h 226310"/>
              <a:gd name="connsiteX13" fmla="*/ 2959331 w 3308466"/>
              <a:gd name="connsiteY13" fmla="*/ 122697 h 226310"/>
              <a:gd name="connsiteX14" fmla="*/ 3042458 w 3308466"/>
              <a:gd name="connsiteY14" fmla="*/ 139323 h 226310"/>
              <a:gd name="connsiteX15" fmla="*/ 3192087 w 3308466"/>
              <a:gd name="connsiteY15" fmla="*/ 222450 h 226310"/>
              <a:gd name="connsiteX16" fmla="*/ 3308466 w 3308466"/>
              <a:gd name="connsiteY16" fmla="*/ 222450 h 22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08466" h="226310">
                <a:moveTo>
                  <a:pt x="0" y="139323"/>
                </a:moveTo>
                <a:cubicBezTo>
                  <a:pt x="72044" y="94988"/>
                  <a:pt x="135880" y="33070"/>
                  <a:pt x="216131" y="6319"/>
                </a:cubicBezTo>
                <a:cubicBezTo>
                  <a:pt x="235087" y="0"/>
                  <a:pt x="234345" y="43037"/>
                  <a:pt x="249382" y="56195"/>
                </a:cubicBezTo>
                <a:cubicBezTo>
                  <a:pt x="279457" y="82511"/>
                  <a:pt x="311223" y="110059"/>
                  <a:pt x="349135" y="122697"/>
                </a:cubicBezTo>
                <a:cubicBezTo>
                  <a:pt x="514793" y="177919"/>
                  <a:pt x="381504" y="138527"/>
                  <a:pt x="764771" y="155948"/>
                </a:cubicBezTo>
                <a:cubicBezTo>
                  <a:pt x="1226190" y="124126"/>
                  <a:pt x="1212816" y="107241"/>
                  <a:pt x="1645920" y="139323"/>
                </a:cubicBezTo>
                <a:cubicBezTo>
                  <a:pt x="1663397" y="140618"/>
                  <a:pt x="1679171" y="150406"/>
                  <a:pt x="1695797" y="155948"/>
                </a:cubicBezTo>
                <a:cubicBezTo>
                  <a:pt x="1956744" y="123329"/>
                  <a:pt x="1976843" y="104419"/>
                  <a:pt x="2244437" y="139323"/>
                </a:cubicBezTo>
                <a:cubicBezTo>
                  <a:pt x="2279192" y="143856"/>
                  <a:pt x="2310938" y="161490"/>
                  <a:pt x="2344189" y="172574"/>
                </a:cubicBezTo>
                <a:lnTo>
                  <a:pt x="2394066" y="189199"/>
                </a:lnTo>
                <a:lnTo>
                  <a:pt x="2443942" y="205825"/>
                </a:lnTo>
                <a:lnTo>
                  <a:pt x="2543695" y="139323"/>
                </a:lnTo>
                <a:lnTo>
                  <a:pt x="2593571" y="106072"/>
                </a:lnTo>
                <a:cubicBezTo>
                  <a:pt x="2715491" y="111614"/>
                  <a:pt x="2837619" y="113681"/>
                  <a:pt x="2959331" y="122697"/>
                </a:cubicBezTo>
                <a:cubicBezTo>
                  <a:pt x="2987512" y="124784"/>
                  <a:pt x="3016733" y="127630"/>
                  <a:pt x="3042458" y="139323"/>
                </a:cubicBezTo>
                <a:cubicBezTo>
                  <a:pt x="3093451" y="162502"/>
                  <a:pt x="3132076" y="216449"/>
                  <a:pt x="3192087" y="222450"/>
                </a:cubicBezTo>
                <a:cubicBezTo>
                  <a:pt x="3230687" y="226310"/>
                  <a:pt x="3269673" y="222450"/>
                  <a:pt x="3308466" y="2224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1371600" y="2971800"/>
            <a:ext cx="457200" cy="838200"/>
            <a:chOff x="3024" y="2016"/>
            <a:chExt cx="288" cy="528"/>
          </a:xfrm>
        </p:grpSpPr>
        <p:sp>
          <p:nvSpPr>
            <p:cNvPr id="132" name="Line 16"/>
            <p:cNvSpPr>
              <a:spLocks noChangeShapeType="1"/>
            </p:cNvSpPr>
            <p:nvPr/>
          </p:nvSpPr>
          <p:spPr bwMode="auto">
            <a:xfrm>
              <a:off x="3168" y="22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" name="Group 20"/>
            <p:cNvGrpSpPr>
              <a:grpSpLocks/>
            </p:cNvGrpSpPr>
            <p:nvPr/>
          </p:nvGrpSpPr>
          <p:grpSpPr bwMode="auto">
            <a:xfrm>
              <a:off x="3024" y="2016"/>
              <a:ext cx="288" cy="528"/>
              <a:chOff x="3024" y="2016"/>
              <a:chExt cx="288" cy="528"/>
            </a:xfrm>
          </p:grpSpPr>
          <p:sp>
            <p:nvSpPr>
              <p:cNvPr id="134" name="Oval 15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2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7"/>
              <p:cNvSpPr>
                <a:spLocks noChangeShapeType="1"/>
              </p:cNvSpPr>
              <p:nvPr/>
            </p:nvSpPr>
            <p:spPr bwMode="auto">
              <a:xfrm flipH="1">
                <a:off x="3024" y="240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18"/>
              <p:cNvSpPr>
                <a:spLocks noChangeShapeType="1"/>
              </p:cNvSpPr>
              <p:nvPr/>
            </p:nvSpPr>
            <p:spPr bwMode="auto">
              <a:xfrm>
                <a:off x="3168" y="2400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19"/>
              <p:cNvSpPr>
                <a:spLocks noChangeShapeType="1"/>
              </p:cNvSpPr>
              <p:nvPr/>
            </p:nvSpPr>
            <p:spPr bwMode="auto">
              <a:xfrm>
                <a:off x="3072" y="23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" name="Group 137"/>
          <p:cNvGrpSpPr>
            <a:grpSpLocks/>
          </p:cNvGrpSpPr>
          <p:nvPr/>
        </p:nvGrpSpPr>
        <p:grpSpPr bwMode="auto">
          <a:xfrm rot="5400000">
            <a:off x="3924300" y="5372100"/>
            <a:ext cx="457200" cy="838200"/>
            <a:chOff x="3024" y="2016"/>
            <a:chExt cx="288" cy="528"/>
          </a:xfrm>
        </p:grpSpPr>
        <p:sp>
          <p:nvSpPr>
            <p:cNvPr id="139" name="Line 16"/>
            <p:cNvSpPr>
              <a:spLocks noChangeShapeType="1"/>
            </p:cNvSpPr>
            <p:nvPr/>
          </p:nvSpPr>
          <p:spPr bwMode="auto">
            <a:xfrm>
              <a:off x="3168" y="22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20"/>
            <p:cNvGrpSpPr>
              <a:grpSpLocks/>
            </p:cNvGrpSpPr>
            <p:nvPr/>
          </p:nvGrpSpPr>
          <p:grpSpPr bwMode="auto">
            <a:xfrm>
              <a:off x="3024" y="2016"/>
              <a:ext cx="288" cy="528"/>
              <a:chOff x="3024" y="2016"/>
              <a:chExt cx="288" cy="528"/>
            </a:xfrm>
          </p:grpSpPr>
          <p:sp>
            <p:nvSpPr>
              <p:cNvPr id="141" name="Oval 15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2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7"/>
              <p:cNvSpPr>
                <a:spLocks noChangeShapeType="1"/>
              </p:cNvSpPr>
              <p:nvPr/>
            </p:nvSpPr>
            <p:spPr bwMode="auto">
              <a:xfrm flipH="1">
                <a:off x="3024" y="240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Line 18"/>
              <p:cNvSpPr>
                <a:spLocks noChangeShapeType="1"/>
              </p:cNvSpPr>
              <p:nvPr/>
            </p:nvSpPr>
            <p:spPr bwMode="auto">
              <a:xfrm>
                <a:off x="3168" y="2400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Line 19"/>
              <p:cNvSpPr>
                <a:spLocks noChangeShapeType="1"/>
              </p:cNvSpPr>
              <p:nvPr/>
            </p:nvSpPr>
            <p:spPr bwMode="auto">
              <a:xfrm>
                <a:off x="3072" y="23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6096000" y="2971800"/>
            <a:ext cx="457200" cy="838200"/>
            <a:chOff x="3024" y="2016"/>
            <a:chExt cx="288" cy="528"/>
          </a:xfrm>
        </p:grpSpPr>
        <p:sp>
          <p:nvSpPr>
            <p:cNvPr id="146" name="Line 16"/>
            <p:cNvSpPr>
              <a:spLocks noChangeShapeType="1"/>
            </p:cNvSpPr>
            <p:nvPr/>
          </p:nvSpPr>
          <p:spPr bwMode="auto">
            <a:xfrm>
              <a:off x="3168" y="22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" name="Group 146"/>
            <p:cNvGrpSpPr>
              <a:grpSpLocks/>
            </p:cNvGrpSpPr>
            <p:nvPr/>
          </p:nvGrpSpPr>
          <p:grpSpPr bwMode="auto">
            <a:xfrm>
              <a:off x="3024" y="2016"/>
              <a:ext cx="288" cy="528"/>
              <a:chOff x="3024" y="2016"/>
              <a:chExt cx="288" cy="528"/>
            </a:xfrm>
          </p:grpSpPr>
          <p:sp>
            <p:nvSpPr>
              <p:cNvPr id="148" name="Oval 15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2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Line 17"/>
              <p:cNvSpPr>
                <a:spLocks noChangeShapeType="1"/>
              </p:cNvSpPr>
              <p:nvPr/>
            </p:nvSpPr>
            <p:spPr bwMode="auto">
              <a:xfrm flipH="1">
                <a:off x="3024" y="240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18"/>
              <p:cNvSpPr>
                <a:spLocks noChangeShapeType="1"/>
              </p:cNvSpPr>
              <p:nvPr/>
            </p:nvSpPr>
            <p:spPr bwMode="auto">
              <a:xfrm>
                <a:off x="3168" y="2400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Line 19"/>
              <p:cNvSpPr>
                <a:spLocks noChangeShapeType="1"/>
              </p:cNvSpPr>
              <p:nvPr/>
            </p:nvSpPr>
            <p:spPr bwMode="auto">
              <a:xfrm>
                <a:off x="3072" y="23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152" name="Straight Arrow Connector 151"/>
          <p:cNvCxnSpPr/>
          <p:nvPr/>
        </p:nvCxnSpPr>
        <p:spPr>
          <a:xfrm>
            <a:off x="1905000" y="3505200"/>
            <a:ext cx="2209800" cy="2057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aptism"/>
          <p:cNvPicPr preferRelativeResize="0">
            <a:picLocks noChangeArrowheads="1" noChangeShapeType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1752600"/>
            <a:ext cx="8534400" cy="48006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 Peter 3:21</a:t>
            </a:r>
            <a:endParaRPr lang="en-US" dirty="0"/>
          </a:p>
        </p:txBody>
      </p:sp>
      <p:pic>
        <p:nvPicPr>
          <p:cNvPr id="4" name="Picture 9" descr="NoahsAr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752600"/>
            <a:ext cx="7620000" cy="4876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0" y="1718608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The </a:t>
            </a:r>
            <a:r>
              <a:rPr lang="en-US" sz="2400" b="1" i="1" dirty="0">
                <a:solidFill>
                  <a:schemeClr val="bg1"/>
                </a:solidFill>
                <a:latin typeface="Georgia" pitchFamily="18" charset="0"/>
              </a:rPr>
              <a:t>like figure whereunto even baptism doth also now save us (not the putting away of the filth of the flesh, but the answer of a good conscience toward God,) by the resurrection of Jesus Christ</a:t>
            </a:r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:</a:t>
            </a:r>
            <a:endParaRPr lang="en-US" sz="24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572000" y="5569803"/>
            <a:ext cx="312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</a:rPr>
              <a:t>Sin and Wickedness washed away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734741"/>
            <a:ext cx="7772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Which sometime were disobedient, when once the longsuffering of God waited in the days of Noah, while the ark was a preparing, wherein few, that is, eight souls were saved by water.</a:t>
            </a:r>
          </a:p>
          <a:p>
            <a:endParaRPr lang="en-US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Peter 3:20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 Peter 3:21</a:t>
            </a:r>
            <a:endParaRPr lang="en-US" dirty="0"/>
          </a:p>
        </p:txBody>
      </p:sp>
      <p:pic>
        <p:nvPicPr>
          <p:cNvPr id="1026" name="Picture 2" descr="baptism"/>
          <p:cNvPicPr preferRelativeResize="0">
            <a:picLocks noChangeArrowheads="1" noChangeShapeType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1752600"/>
            <a:ext cx="8534400" cy="48006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572000" y="5569803"/>
            <a:ext cx="312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</a:rPr>
              <a:t>Sin and Wickedness washed away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718608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The </a:t>
            </a:r>
            <a:r>
              <a:rPr lang="en-US" sz="2400" b="1" i="1" dirty="0">
                <a:solidFill>
                  <a:schemeClr val="bg1"/>
                </a:solidFill>
                <a:latin typeface="Georgia" pitchFamily="18" charset="0"/>
              </a:rPr>
              <a:t>like figure whereunto </a:t>
            </a:r>
            <a:r>
              <a:rPr lang="en-US" sz="24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even baptism doth also now save us</a:t>
            </a:r>
            <a:r>
              <a:rPr lang="en-US" sz="2400" b="1" i="1" dirty="0">
                <a:solidFill>
                  <a:schemeClr val="bg1"/>
                </a:solidFill>
                <a:latin typeface="Georgia" pitchFamily="18" charset="0"/>
              </a:rPr>
              <a:t> (not the putting away of the filth of the flesh, but the answer of a good conscience toward God,) by the resurrection of Jesus Christ</a:t>
            </a:r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:</a:t>
            </a:r>
            <a:endParaRPr lang="en-US" sz="24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God’s Plan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828800"/>
          <a:ext cx="8001000" cy="469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5793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Noah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Plan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Christian</a:t>
                      </a:r>
                      <a:endParaRPr lang="en-US" sz="2800" dirty="0"/>
                    </a:p>
                  </a:txBody>
                  <a:tcPr/>
                </a:tc>
              </a:tr>
              <a:tr h="105648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Grace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105648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Faith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105648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Obedience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7936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Water</a:t>
                      </a:r>
                    </a:p>
                    <a:p>
                      <a:pPr algn="ctr"/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4724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Gen. 6:22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6677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Heb. 11:7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715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 Pet. 3:20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5715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 Pet. 3:21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943600" y="47345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Heb. 5:9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36677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Eph. 2:8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2590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Eph. 2:5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2590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Gen. 6:8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aptism"/>
          <p:cNvPicPr preferRelativeResize="0">
            <a:picLocks noChangeArrowheads="1" noChangeShapeType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1752600"/>
            <a:ext cx="8534400" cy="48006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 Peter 3:21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718608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The </a:t>
            </a:r>
            <a:r>
              <a:rPr lang="en-US" sz="2400" b="1" i="1" dirty="0">
                <a:solidFill>
                  <a:schemeClr val="bg1"/>
                </a:solidFill>
                <a:latin typeface="Georgia" pitchFamily="18" charset="0"/>
              </a:rPr>
              <a:t>like figure whereunto even baptism doth also now save us (not the putting away of the filth of the flesh, but the </a:t>
            </a:r>
            <a:r>
              <a:rPr lang="en-US" sz="2400" b="1" i="1" dirty="0">
                <a:solidFill>
                  <a:srgbClr val="FFFF00"/>
                </a:solidFill>
                <a:latin typeface="Georgia" pitchFamily="18" charset="0"/>
              </a:rPr>
              <a:t>answer of a good conscience</a:t>
            </a:r>
            <a:r>
              <a:rPr lang="en-US" sz="2400" b="1" i="1" dirty="0">
                <a:solidFill>
                  <a:schemeClr val="bg1"/>
                </a:solidFill>
                <a:latin typeface="Georgia" pitchFamily="18" charset="0"/>
              </a:rPr>
              <a:t> toward God,) by the resurrection of Jesus Christ</a:t>
            </a:r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:</a:t>
            </a:r>
            <a:endParaRPr lang="en-US" sz="24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53340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Faith is obedience towards God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70694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Georgia" pitchFamily="18" charset="0"/>
              </a:rPr>
              <a:t>Buried with him in baptism, wherein also ye are risen with him through the faith of the operation of God, who hath raised him from the dead.</a:t>
            </a:r>
            <a:endParaRPr lang="en-US" sz="24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Colossians 2:12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Questions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600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524000" y="5334000"/>
            <a:ext cx="6096000" cy="1143000"/>
            <a:chOff x="0" y="1872384"/>
            <a:chExt cx="6096000" cy="1143000"/>
          </a:xfrm>
        </p:grpSpPr>
        <p:sp>
          <p:nvSpPr>
            <p:cNvPr id="6" name="Rounded Rectangle 5"/>
            <p:cNvSpPr/>
            <p:nvPr/>
          </p:nvSpPr>
          <p:spPr>
            <a:xfrm>
              <a:off x="0" y="1872384"/>
              <a:ext cx="6096000" cy="11430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48005" y="1872384"/>
              <a:ext cx="5999990" cy="10949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100" kern="1200" dirty="0" smtClean="0"/>
                <a:t>Wer</a:t>
              </a:r>
              <a:r>
                <a:rPr lang="en-US" sz="4100" dirty="0" smtClean="0"/>
                <a:t>e you baptized before or after salvation?</a:t>
              </a:r>
              <a:endParaRPr lang="en-US" sz="4100" kern="12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03AFB4-E9D2-42E1-B988-8801FD1EC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7803AFB4-E9D2-42E1-B988-8801FD1EC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9E40C2-DC21-440E-BB85-B61BCD52B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8F9E40C2-DC21-440E-BB85-B61BCD52B1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BD1E76-7548-4375-A79C-931137DAA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F3BD1E76-7548-4375-A79C-931137DAAE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4D0494-6873-41AE-A9FA-E07864F6CF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F14D0494-6873-41AE-A9FA-E07864F6CF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NoahsAr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3269159"/>
            <a:ext cx="7696200" cy="769441"/>
          </a:xfrm>
          <a:prstGeom prst="rect">
            <a:avLst/>
          </a:prstGeom>
          <a:noFill/>
          <a:effectLst>
            <a:outerShdw blurRad="50800" dist="38100" algn="l" rotWithShape="0">
              <a:schemeClr val="tx2"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is obedience towards God</a:t>
            </a:r>
            <a:endParaRPr lang="en-US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pPr algn="ctr"/>
            <a:r>
              <a:rPr lang="en-US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obeyed?</a:t>
            </a:r>
            <a:endParaRPr lang="en-US" b="1" i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Christian </a:t>
            </a:r>
            <a:r>
              <a:rPr lang="en-US" b="1" u="sng" dirty="0" smtClean="0"/>
              <a:t>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Age of Christ: Gospel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ges time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905000"/>
            <a:ext cx="892197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rot="5400000">
            <a:off x="5144294" y="4229100"/>
            <a:ext cx="1143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15000" y="4495800"/>
            <a:ext cx="2438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Up Arrow Callout 7"/>
          <p:cNvSpPr/>
          <p:nvPr/>
        </p:nvSpPr>
        <p:spPr>
          <a:xfrm>
            <a:off x="5867400" y="4724400"/>
            <a:ext cx="2057400" cy="1676400"/>
          </a:xfrm>
          <a:prstGeom prst="up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 Testament Christianity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838200" y="1752600"/>
          <a:ext cx="7391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5105400"/>
            <a:ext cx="2743200" cy="838200"/>
          </a:xfrm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48DD4E-9937-4CCC-8D69-7E495A129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948DD4E-9937-4CCC-8D69-7E495A129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948DD4E-9937-4CCC-8D69-7E495A129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DA7479-7EE6-43ED-AE89-0B95D6C5C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E4DA7479-7EE6-43ED-AE89-0B95D6C5C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E4DA7479-7EE6-43ED-AE89-0B95D6C5C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F438C5-1657-42CF-A859-E0DBD5AE0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9DF438C5-1657-42CF-A859-E0DBD5AE0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9DF438C5-1657-42CF-A859-E0DBD5AE0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F14BFA-1E00-4789-9228-DE13135BE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44F14BFA-1E00-4789-9228-DE13135BE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44F14BFA-1E00-4789-9228-DE13135BE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038600" cy="1143000"/>
          </a:xfrm>
        </p:spPr>
        <p:txBody>
          <a:bodyPr/>
          <a:lstStyle/>
          <a:p>
            <a:r>
              <a:rPr lang="en-US" dirty="0" smtClean="0"/>
              <a:t>Jesus Saves!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685800"/>
            <a:ext cx="64770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Jesus Loves</a:t>
            </a:r>
            <a:r>
              <a:rPr kumimoji="0" lang="en-US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s!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636D47-AF48-445C-AA8D-367C1D04E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F636D47-AF48-445C-AA8D-367C1D04EF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E1EC7C-BB72-4115-9E8F-57B4B084EA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A6E1EC7C-BB72-4115-9E8F-57B4B084EA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4D27F4-2096-4542-B2BD-695E42058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F24D27F4-2096-4542-B2BD-695E42058D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3F636D47-AF48-445C-AA8D-367C1D04EF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636D47-AF48-445C-AA8D-367C1D04E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A6E1EC7C-BB72-4115-9E8F-57B4B084EA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E1EC7C-BB72-4115-9E8F-57B4B084EA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F24D27F4-2096-4542-B2BD-695E42058D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4D27F4-2096-4542-B2BD-695E42058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38728E-6 L 0.1625 0.3717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 uiExpand="1">
        <p:bldSub>
          <a:bldDgm bld="one"/>
        </p:bldSub>
      </p:bldGraphic>
      <p:bldGraphic spid="4" grpId="1" uiExpand="1">
        <p:bldSub>
          <a:bldDgm bld="one"/>
        </p:bldSub>
      </p:bldGraphic>
      <p:bldP spid="6" grpId="0"/>
      <p:bldP spid="6" grpId="1"/>
      <p:bldP spid="6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Saved by…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FC46D-C883-426E-B78B-FBD846871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A1FC46D-C883-426E-B78B-FBD8468713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E7DA90-9B23-4DA3-968D-F311EA4FC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4FE7DA90-9B23-4DA3-968D-F311EA4FC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7D5C4D-06F6-4F27-A324-F6FB842F6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6C7D5C4D-06F6-4F27-A324-F6FB842F6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7512A0-9D3A-4509-A7E7-7BB38E6A9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D7512A0-9D3A-4509-A7E7-7BB38E6A95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43D305-9C3C-4D29-9F96-D619D870D4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D543D305-9C3C-4D29-9F96-D619D870D4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EE83C0-8BC4-42F9-8708-5C14CB91BD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A0EE83C0-8BC4-42F9-8708-5C14CB91BD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533400" y="1905000"/>
            <a:ext cx="533400" cy="1600200"/>
            <a:chOff x="533400" y="1524794"/>
            <a:chExt cx="533400" cy="1600200"/>
          </a:xfrm>
        </p:grpSpPr>
        <p:cxnSp>
          <p:nvCxnSpPr>
            <p:cNvPr id="3" name="Straight Connector 2"/>
            <p:cNvCxnSpPr/>
            <p:nvPr/>
          </p:nvCxnSpPr>
          <p:spPr>
            <a:xfrm rot="5400000">
              <a:off x="38100" y="2324100"/>
              <a:ext cx="1600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533400" y="1828800"/>
              <a:ext cx="5334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Block Arc 8"/>
          <p:cNvSpPr/>
          <p:nvPr/>
        </p:nvSpPr>
        <p:spPr>
          <a:xfrm>
            <a:off x="2133600" y="3276600"/>
            <a:ext cx="3962400" cy="3810000"/>
          </a:xfrm>
          <a:prstGeom prst="blockArc">
            <a:avLst>
              <a:gd name="adj1" fmla="val 10800000"/>
              <a:gd name="adj2" fmla="val 110409"/>
              <a:gd name="adj3" fmla="val 293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ord 9"/>
          <p:cNvSpPr/>
          <p:nvPr/>
        </p:nvSpPr>
        <p:spPr>
          <a:xfrm rot="2376782">
            <a:off x="2863353" y="3582195"/>
            <a:ext cx="1828800" cy="1752600"/>
          </a:xfrm>
          <a:prstGeom prst="chor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/>
          <p:cNvSpPr/>
          <p:nvPr/>
        </p:nvSpPr>
        <p:spPr>
          <a:xfrm>
            <a:off x="6019800" y="914400"/>
            <a:ext cx="2438400" cy="1066800"/>
          </a:xfrm>
          <a:prstGeom prst="cloud">
            <a:avLst/>
          </a:prstGeom>
          <a:gradFill flip="none" rotWithShape="1">
            <a:gsLst>
              <a:gs pos="9100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3657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Death</a:t>
            </a:r>
            <a:endParaRPr lang="en-US" sz="24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56388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Burial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0" y="2057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Resurrection</a:t>
            </a:r>
            <a:endParaRPr lang="en-US" sz="2400" b="1" dirty="0">
              <a:latin typeface="+mj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990600" y="2438400"/>
            <a:ext cx="3200400" cy="2514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4191000" y="2743200"/>
            <a:ext cx="2514600" cy="1752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95400" y="762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Gospel (Good News) </a:t>
            </a:r>
          </a:p>
          <a:p>
            <a:pPr algn="ctr"/>
            <a:r>
              <a:rPr lang="en-US" sz="3200" b="1" dirty="0" smtClean="0"/>
              <a:t>of Jesus </a:t>
            </a:r>
            <a:r>
              <a:rPr lang="en-US" sz="3200" b="1" dirty="0" smtClean="0"/>
              <a:t>Christ</a:t>
            </a:r>
          </a:p>
          <a:p>
            <a:pPr algn="ctr"/>
            <a:r>
              <a:rPr lang="en-US" sz="3200" b="1" dirty="0" smtClean="0"/>
              <a:t>1 Cor. 15:1-4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1 Peter 4:17-18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81000" y="1722438"/>
          <a:ext cx="8229600" cy="490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EA34F8-0AF3-4BD3-85B4-D3FEB16DA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CEA34F8-0AF3-4BD3-85B4-D3FEB16DA4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17AA48-1376-454A-A6C9-8547FC40E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517AA48-1376-454A-A6C9-8547FC40E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9BA278-09B0-4256-9A44-9B5FE7C60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7E9BA278-09B0-4256-9A44-9B5FE7C607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39EB32-0A1B-442E-BA99-95ED45E8E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4139EB32-0A1B-442E-BA99-95ED45E8ED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FF8BF1-1050-477B-B203-3007994533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EFF8BF1-1050-477B-B203-3007994533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2E7C3A-1B95-469F-82F2-16DE8FBF4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032E7C3A-1B95-469F-82F2-16DE8FBF44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03748B-E18E-49BF-A988-6BC0D67CA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C203748B-E18E-49BF-A988-6BC0D67CA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4A6253-A936-47A7-9B0A-4B84A2537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24A6253-A936-47A7-9B0A-4B84A2537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371A44-7A02-4C51-9E36-C9B0C8939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CC371A44-7A02-4C51-9E36-C9B0C8939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00512E-BF1A-4EE6-8714-CE46F6781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2600512E-BF1A-4EE6-8714-CE46F67814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3115ED-8AE1-4ECC-BDA4-51E1612DB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4A3115ED-8AE1-4ECC-BDA4-51E1612DB8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10F689-7712-43CA-92A5-0F97F79BC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8A10F689-7712-43CA-92A5-0F97F79BC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10233B-60E6-40B1-A499-0F43E60367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3010233B-60E6-40B1-A499-0F43E60367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D7CAF0-B96F-499C-9CF3-0B6664F61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B2D7CAF0-B96F-499C-9CF3-0B6664F612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4B0BFB-B42A-48CB-9D4D-51FB2565F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024B0BFB-B42A-48CB-9D4D-51FB2565F2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FBC8C5-8AE1-44F7-8CC9-3CDC17D736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3CFBC8C5-8AE1-44F7-8CC9-3CDC17D736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E78C66-23A4-408D-884D-F53A9B4DC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D9E78C66-23A4-408D-884D-F53A9B4DC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C5A70F-F7CA-4236-8975-D3880E748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">
                                            <p:graphicEl>
                                              <a:dgm id="{72C5A70F-F7CA-4236-8975-D3880E748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CE95B-2E96-44D9-974D-5DE9CC6BD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A27CE95B-2E96-44D9-974D-5DE9CC6BD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5CABEF-1F9C-45B8-A994-41456B500D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A35CABEF-1F9C-45B8-A994-41456B500D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418</TotalTime>
  <Words>571</Words>
  <Application>Microsoft Office PowerPoint</Application>
  <PresentationFormat>On-screen Show (4:3)</PresentationFormat>
  <Paragraphs>158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Survey Questions</vt:lpstr>
      <vt:lpstr>Survey Questions</vt:lpstr>
      <vt:lpstr>Christian Age</vt:lpstr>
      <vt:lpstr>Slide 4</vt:lpstr>
      <vt:lpstr>Salvation</vt:lpstr>
      <vt:lpstr>Jesus Saves!</vt:lpstr>
      <vt:lpstr>We are Saved by…</vt:lpstr>
      <vt:lpstr>Slide 8</vt:lpstr>
      <vt:lpstr>1 Peter 4:17-18</vt:lpstr>
      <vt:lpstr>2 Thessalonians 1:7-10</vt:lpstr>
      <vt:lpstr>How do we obey the Gospel?</vt:lpstr>
      <vt:lpstr>Examples of Obedience to Salvation</vt:lpstr>
      <vt:lpstr>Romans 6:3-4</vt:lpstr>
      <vt:lpstr>That Form of Doctrine</vt:lpstr>
      <vt:lpstr>That Form of Doctrine</vt:lpstr>
      <vt:lpstr>1 Peter 3:21</vt:lpstr>
      <vt:lpstr>1 Peter 3:21</vt:lpstr>
      <vt:lpstr>God’s Plan</vt:lpstr>
      <vt:lpstr>1 Peter 3:21</vt:lpstr>
      <vt:lpstr>Have you obeyed?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Age</dc:title>
  <dc:creator>Shawn McCorkle</dc:creator>
  <cp:lastModifiedBy>Shawn McCorkle</cp:lastModifiedBy>
  <cp:revision>6</cp:revision>
  <dcterms:created xsi:type="dcterms:W3CDTF">2008-02-05T19:00:12Z</dcterms:created>
  <dcterms:modified xsi:type="dcterms:W3CDTF">2008-05-22T15:41:05Z</dcterms:modified>
</cp:coreProperties>
</file>